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1B76F9-0122-44DF-A26A-FC55E8E8204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B4FF63-732E-4A17-B1AD-66A3086BFD9E}">
      <dgm:prSet/>
      <dgm:spPr/>
      <dgm:t>
        <a:bodyPr/>
        <a:lstStyle/>
        <a:p>
          <a:r>
            <a:rPr lang="en-US" b="1"/>
            <a:t>Main Goal:</a:t>
          </a:r>
          <a:br>
            <a:rPr lang="en-US" b="1"/>
          </a:br>
          <a:r>
            <a:rPr lang="en-US" b="1"/>
            <a:t> To design and host a simple, user-friendly website for </a:t>
          </a:r>
          <a:r>
            <a:rPr lang="en-US" i="1"/>
            <a:t>Taste of Africa</a:t>
          </a:r>
          <a:r>
            <a:rPr lang="en-US"/>
            <a:t> using </a:t>
          </a:r>
          <a:r>
            <a:rPr lang="en-US" b="1"/>
            <a:t>Amazon S3</a:t>
          </a:r>
          <a:r>
            <a:rPr lang="en-US"/>
            <a:t>.</a:t>
          </a:r>
        </a:p>
      </dgm:t>
    </dgm:pt>
    <dgm:pt modelId="{AC6A0B6E-9A50-421B-9BE3-BCFC97832377}" type="parTrans" cxnId="{95ED6565-600A-4EDD-85D9-CCE7E1D58456}">
      <dgm:prSet/>
      <dgm:spPr/>
      <dgm:t>
        <a:bodyPr/>
        <a:lstStyle/>
        <a:p>
          <a:endParaRPr lang="en-US"/>
        </a:p>
      </dgm:t>
    </dgm:pt>
    <dgm:pt modelId="{CB2EA777-0911-4EA3-9C28-0A6D9DDE85D3}" type="sibTrans" cxnId="{95ED6565-600A-4EDD-85D9-CCE7E1D58456}">
      <dgm:prSet/>
      <dgm:spPr/>
      <dgm:t>
        <a:bodyPr/>
        <a:lstStyle/>
        <a:p>
          <a:endParaRPr lang="en-US"/>
        </a:p>
      </dgm:t>
    </dgm:pt>
    <dgm:pt modelId="{73A9099C-A5FB-44B4-A3D9-36174FFB999A}">
      <dgm:prSet/>
      <dgm:spPr/>
      <dgm:t>
        <a:bodyPr/>
        <a:lstStyle/>
        <a:p>
          <a:r>
            <a:rPr lang="en-US" b="1"/>
            <a:t>Objectives:</a:t>
          </a:r>
          <a:endParaRPr lang="en-US"/>
        </a:p>
      </dgm:t>
    </dgm:pt>
    <dgm:pt modelId="{8DBC293A-5130-4BDA-B2FF-CCA0D530FF92}" type="parTrans" cxnId="{333D7AA0-8E60-401B-A799-805B459CC97F}">
      <dgm:prSet/>
      <dgm:spPr/>
      <dgm:t>
        <a:bodyPr/>
        <a:lstStyle/>
        <a:p>
          <a:endParaRPr lang="en-US"/>
        </a:p>
      </dgm:t>
    </dgm:pt>
    <dgm:pt modelId="{CEEE47AD-5BD2-4854-A7F5-4DABBA4F4147}" type="sibTrans" cxnId="{333D7AA0-8E60-401B-A799-805B459CC97F}">
      <dgm:prSet/>
      <dgm:spPr/>
      <dgm:t>
        <a:bodyPr/>
        <a:lstStyle/>
        <a:p>
          <a:endParaRPr lang="en-US"/>
        </a:p>
      </dgm:t>
    </dgm:pt>
    <dgm:pt modelId="{A1ADE954-3D41-4785-B250-D0E0BCDD0265}">
      <dgm:prSet/>
      <dgm:spPr/>
      <dgm:t>
        <a:bodyPr/>
        <a:lstStyle/>
        <a:p>
          <a:r>
            <a:rPr lang="en-US"/>
            <a:t>Replace the manual paper system with an online booking and ordering platform.</a:t>
          </a:r>
        </a:p>
      </dgm:t>
    </dgm:pt>
    <dgm:pt modelId="{D7E54731-16B9-46C5-9733-660C2CDA25DE}" type="parTrans" cxnId="{6600DF5A-77EF-46DF-8BFB-99210C6CCD1F}">
      <dgm:prSet/>
      <dgm:spPr/>
      <dgm:t>
        <a:bodyPr/>
        <a:lstStyle/>
        <a:p>
          <a:endParaRPr lang="en-US"/>
        </a:p>
      </dgm:t>
    </dgm:pt>
    <dgm:pt modelId="{9B1B55CB-C2E3-40C5-A4BE-4C228694BDC0}" type="sibTrans" cxnId="{6600DF5A-77EF-46DF-8BFB-99210C6CCD1F}">
      <dgm:prSet/>
      <dgm:spPr/>
      <dgm:t>
        <a:bodyPr/>
        <a:lstStyle/>
        <a:p>
          <a:endParaRPr lang="en-US"/>
        </a:p>
      </dgm:t>
    </dgm:pt>
    <dgm:pt modelId="{C3DA9C54-8CBC-488B-824E-6B14ED804372}">
      <dgm:prSet/>
      <dgm:spPr/>
      <dgm:t>
        <a:bodyPr/>
        <a:lstStyle/>
        <a:p>
          <a:r>
            <a:rPr lang="en-US"/>
            <a:t>Reduce order mix-ups and double bookings through digital tracking.</a:t>
          </a:r>
        </a:p>
      </dgm:t>
    </dgm:pt>
    <dgm:pt modelId="{84D47954-3BF0-4E7E-89FE-94A6D2182976}" type="parTrans" cxnId="{5811D6CB-CE73-44A7-8236-69659036486B}">
      <dgm:prSet/>
      <dgm:spPr/>
      <dgm:t>
        <a:bodyPr/>
        <a:lstStyle/>
        <a:p>
          <a:endParaRPr lang="en-US"/>
        </a:p>
      </dgm:t>
    </dgm:pt>
    <dgm:pt modelId="{C5AA997E-7D44-4096-BF0A-B1B026938502}" type="sibTrans" cxnId="{5811D6CB-CE73-44A7-8236-69659036486B}">
      <dgm:prSet/>
      <dgm:spPr/>
      <dgm:t>
        <a:bodyPr/>
        <a:lstStyle/>
        <a:p>
          <a:endParaRPr lang="en-US"/>
        </a:p>
      </dgm:t>
    </dgm:pt>
    <dgm:pt modelId="{B7B02C27-A00E-4BA0-971D-9F434701AE1C}">
      <dgm:prSet/>
      <dgm:spPr/>
      <dgm:t>
        <a:bodyPr/>
        <a:lstStyle/>
        <a:p>
          <a:r>
            <a:rPr lang="en-US"/>
            <a:t>Improve efficiency and customer experience using cloud technology.</a:t>
          </a:r>
        </a:p>
      </dgm:t>
    </dgm:pt>
    <dgm:pt modelId="{AEE7A692-F5C4-42A5-AA46-67B291823053}" type="parTrans" cxnId="{BF5DE60B-7C99-4C20-B840-B8CB3F3EE402}">
      <dgm:prSet/>
      <dgm:spPr/>
      <dgm:t>
        <a:bodyPr/>
        <a:lstStyle/>
        <a:p>
          <a:endParaRPr lang="en-US"/>
        </a:p>
      </dgm:t>
    </dgm:pt>
    <dgm:pt modelId="{7F3BAB0B-E175-4A4D-9FB4-0B6683445E92}" type="sibTrans" cxnId="{BF5DE60B-7C99-4C20-B840-B8CB3F3EE402}">
      <dgm:prSet/>
      <dgm:spPr/>
      <dgm:t>
        <a:bodyPr/>
        <a:lstStyle/>
        <a:p>
          <a:endParaRPr lang="en-US"/>
        </a:p>
      </dgm:t>
    </dgm:pt>
    <dgm:pt modelId="{063A72AD-1822-49BA-B613-AD630EBE600D}">
      <dgm:prSet/>
      <dgm:spPr/>
      <dgm:t>
        <a:bodyPr/>
        <a:lstStyle/>
        <a:p>
          <a:r>
            <a:rPr lang="en-US"/>
            <a:t>Demonstrate how AWS can provide a low-cost, scalable solution for small businesses.</a:t>
          </a:r>
        </a:p>
      </dgm:t>
    </dgm:pt>
    <dgm:pt modelId="{46F664A6-0F53-4305-A0CA-2E796E2A2332}" type="parTrans" cxnId="{E14A6906-AB2E-45BF-AE0D-A9FB15469992}">
      <dgm:prSet/>
      <dgm:spPr/>
      <dgm:t>
        <a:bodyPr/>
        <a:lstStyle/>
        <a:p>
          <a:endParaRPr lang="en-US"/>
        </a:p>
      </dgm:t>
    </dgm:pt>
    <dgm:pt modelId="{E0AD8A0C-371C-4945-8893-650B94BE6391}" type="sibTrans" cxnId="{E14A6906-AB2E-45BF-AE0D-A9FB15469992}">
      <dgm:prSet/>
      <dgm:spPr/>
      <dgm:t>
        <a:bodyPr/>
        <a:lstStyle/>
        <a:p>
          <a:endParaRPr lang="en-US"/>
        </a:p>
      </dgm:t>
    </dgm:pt>
    <dgm:pt modelId="{E0B2A95B-5AE9-4E89-8AAD-991AEC3DC51A}" type="pres">
      <dgm:prSet presAssocID="{211B76F9-0122-44DF-A26A-FC55E8E82047}" presName="Name0" presStyleCnt="0">
        <dgm:presLayoutVars>
          <dgm:dir/>
          <dgm:resizeHandles val="exact"/>
        </dgm:presLayoutVars>
      </dgm:prSet>
      <dgm:spPr/>
    </dgm:pt>
    <dgm:pt modelId="{BE156AB7-69FD-4F33-A1D4-02BEF79F0C2B}" type="pres">
      <dgm:prSet presAssocID="{89B4FF63-732E-4A17-B1AD-66A3086BFD9E}" presName="node" presStyleLbl="node1" presStyleIdx="0" presStyleCnt="6">
        <dgm:presLayoutVars>
          <dgm:bulletEnabled val="1"/>
        </dgm:presLayoutVars>
      </dgm:prSet>
      <dgm:spPr/>
    </dgm:pt>
    <dgm:pt modelId="{1E271B20-1BB1-40A9-B648-078DB0E720F4}" type="pres">
      <dgm:prSet presAssocID="{CB2EA777-0911-4EA3-9C28-0A6D9DDE85D3}" presName="sibTrans" presStyleLbl="sibTrans1D1" presStyleIdx="0" presStyleCnt="5"/>
      <dgm:spPr/>
    </dgm:pt>
    <dgm:pt modelId="{CDA933DA-BA63-410A-BC5E-0783E2BA495C}" type="pres">
      <dgm:prSet presAssocID="{CB2EA777-0911-4EA3-9C28-0A6D9DDE85D3}" presName="connectorText" presStyleLbl="sibTrans1D1" presStyleIdx="0" presStyleCnt="5"/>
      <dgm:spPr/>
    </dgm:pt>
    <dgm:pt modelId="{CE77147D-BE98-46F2-B822-8E0E0462AEA9}" type="pres">
      <dgm:prSet presAssocID="{73A9099C-A5FB-44B4-A3D9-36174FFB999A}" presName="node" presStyleLbl="node1" presStyleIdx="1" presStyleCnt="6">
        <dgm:presLayoutVars>
          <dgm:bulletEnabled val="1"/>
        </dgm:presLayoutVars>
      </dgm:prSet>
      <dgm:spPr/>
    </dgm:pt>
    <dgm:pt modelId="{239D140B-9B22-4F3C-9AB9-C8181B6C2847}" type="pres">
      <dgm:prSet presAssocID="{CEEE47AD-5BD2-4854-A7F5-4DABBA4F4147}" presName="sibTrans" presStyleLbl="sibTrans1D1" presStyleIdx="1" presStyleCnt="5"/>
      <dgm:spPr/>
    </dgm:pt>
    <dgm:pt modelId="{A42C35CB-1CEE-4A51-ABBD-7A94597DD90D}" type="pres">
      <dgm:prSet presAssocID="{CEEE47AD-5BD2-4854-A7F5-4DABBA4F4147}" presName="connectorText" presStyleLbl="sibTrans1D1" presStyleIdx="1" presStyleCnt="5"/>
      <dgm:spPr/>
    </dgm:pt>
    <dgm:pt modelId="{6ECE1F9A-B504-45EE-984A-41F4BEF918C4}" type="pres">
      <dgm:prSet presAssocID="{A1ADE954-3D41-4785-B250-D0E0BCDD0265}" presName="node" presStyleLbl="node1" presStyleIdx="2" presStyleCnt="6">
        <dgm:presLayoutVars>
          <dgm:bulletEnabled val="1"/>
        </dgm:presLayoutVars>
      </dgm:prSet>
      <dgm:spPr/>
    </dgm:pt>
    <dgm:pt modelId="{3CEC0296-3614-4419-9183-56F5307441A1}" type="pres">
      <dgm:prSet presAssocID="{9B1B55CB-C2E3-40C5-A4BE-4C228694BDC0}" presName="sibTrans" presStyleLbl="sibTrans1D1" presStyleIdx="2" presStyleCnt="5"/>
      <dgm:spPr/>
    </dgm:pt>
    <dgm:pt modelId="{7B3A9512-8F51-43CF-8127-5032C85E4716}" type="pres">
      <dgm:prSet presAssocID="{9B1B55CB-C2E3-40C5-A4BE-4C228694BDC0}" presName="connectorText" presStyleLbl="sibTrans1D1" presStyleIdx="2" presStyleCnt="5"/>
      <dgm:spPr/>
    </dgm:pt>
    <dgm:pt modelId="{AAC15521-F432-42A1-9065-E2335D99F1C5}" type="pres">
      <dgm:prSet presAssocID="{C3DA9C54-8CBC-488B-824E-6B14ED804372}" presName="node" presStyleLbl="node1" presStyleIdx="3" presStyleCnt="6">
        <dgm:presLayoutVars>
          <dgm:bulletEnabled val="1"/>
        </dgm:presLayoutVars>
      </dgm:prSet>
      <dgm:spPr/>
    </dgm:pt>
    <dgm:pt modelId="{B7327F2F-DD43-46BD-A620-12204A6970B3}" type="pres">
      <dgm:prSet presAssocID="{C5AA997E-7D44-4096-BF0A-B1B026938502}" presName="sibTrans" presStyleLbl="sibTrans1D1" presStyleIdx="3" presStyleCnt="5"/>
      <dgm:spPr/>
    </dgm:pt>
    <dgm:pt modelId="{ABB8BE31-E792-4742-8461-F0C70ADBFB27}" type="pres">
      <dgm:prSet presAssocID="{C5AA997E-7D44-4096-BF0A-B1B026938502}" presName="connectorText" presStyleLbl="sibTrans1D1" presStyleIdx="3" presStyleCnt="5"/>
      <dgm:spPr/>
    </dgm:pt>
    <dgm:pt modelId="{C8486AAB-CD48-4904-BA6A-D31C3AECF8E2}" type="pres">
      <dgm:prSet presAssocID="{B7B02C27-A00E-4BA0-971D-9F434701AE1C}" presName="node" presStyleLbl="node1" presStyleIdx="4" presStyleCnt="6">
        <dgm:presLayoutVars>
          <dgm:bulletEnabled val="1"/>
        </dgm:presLayoutVars>
      </dgm:prSet>
      <dgm:spPr/>
    </dgm:pt>
    <dgm:pt modelId="{88DAA988-FA70-445E-BD31-0E1D354CE5B5}" type="pres">
      <dgm:prSet presAssocID="{7F3BAB0B-E175-4A4D-9FB4-0B6683445E92}" presName="sibTrans" presStyleLbl="sibTrans1D1" presStyleIdx="4" presStyleCnt="5"/>
      <dgm:spPr/>
    </dgm:pt>
    <dgm:pt modelId="{A3FDB62D-F731-4DF1-89D8-E9D5EAA70B47}" type="pres">
      <dgm:prSet presAssocID="{7F3BAB0B-E175-4A4D-9FB4-0B6683445E92}" presName="connectorText" presStyleLbl="sibTrans1D1" presStyleIdx="4" presStyleCnt="5"/>
      <dgm:spPr/>
    </dgm:pt>
    <dgm:pt modelId="{EB5E401E-D2F7-411C-AF2D-1CDFDE1FD071}" type="pres">
      <dgm:prSet presAssocID="{063A72AD-1822-49BA-B613-AD630EBE600D}" presName="node" presStyleLbl="node1" presStyleIdx="5" presStyleCnt="6">
        <dgm:presLayoutVars>
          <dgm:bulletEnabled val="1"/>
        </dgm:presLayoutVars>
      </dgm:prSet>
      <dgm:spPr/>
    </dgm:pt>
  </dgm:ptLst>
  <dgm:cxnLst>
    <dgm:cxn modelId="{E14A6906-AB2E-45BF-AE0D-A9FB15469992}" srcId="{211B76F9-0122-44DF-A26A-FC55E8E82047}" destId="{063A72AD-1822-49BA-B613-AD630EBE600D}" srcOrd="5" destOrd="0" parTransId="{46F664A6-0F53-4305-A0CA-2E796E2A2332}" sibTransId="{E0AD8A0C-371C-4945-8893-650B94BE6391}"/>
    <dgm:cxn modelId="{BF5DE60B-7C99-4C20-B840-B8CB3F3EE402}" srcId="{211B76F9-0122-44DF-A26A-FC55E8E82047}" destId="{B7B02C27-A00E-4BA0-971D-9F434701AE1C}" srcOrd="4" destOrd="0" parTransId="{AEE7A692-F5C4-42A5-AA46-67B291823053}" sibTransId="{7F3BAB0B-E175-4A4D-9FB4-0B6683445E92}"/>
    <dgm:cxn modelId="{9872B81C-D461-4550-846F-1B86D9454BA2}" type="presOf" srcId="{7F3BAB0B-E175-4A4D-9FB4-0B6683445E92}" destId="{A3FDB62D-F731-4DF1-89D8-E9D5EAA70B47}" srcOrd="1" destOrd="0" presId="urn:microsoft.com/office/officeart/2016/7/layout/RepeatingBendingProcessNew"/>
    <dgm:cxn modelId="{62E98730-DA14-4D50-B016-663EDF4E8151}" type="presOf" srcId="{73A9099C-A5FB-44B4-A3D9-36174FFB999A}" destId="{CE77147D-BE98-46F2-B822-8E0E0462AEA9}" srcOrd="0" destOrd="0" presId="urn:microsoft.com/office/officeart/2016/7/layout/RepeatingBendingProcessNew"/>
    <dgm:cxn modelId="{C176CD4D-F582-4A36-B7A3-B7CDC06BE61C}" type="presOf" srcId="{CEEE47AD-5BD2-4854-A7F5-4DABBA4F4147}" destId="{239D140B-9B22-4F3C-9AB9-C8181B6C2847}" srcOrd="0" destOrd="0" presId="urn:microsoft.com/office/officeart/2016/7/layout/RepeatingBendingProcessNew"/>
    <dgm:cxn modelId="{BE39A04F-76BA-4668-B371-1C01494598C4}" type="presOf" srcId="{89B4FF63-732E-4A17-B1AD-66A3086BFD9E}" destId="{BE156AB7-69FD-4F33-A1D4-02BEF79F0C2B}" srcOrd="0" destOrd="0" presId="urn:microsoft.com/office/officeart/2016/7/layout/RepeatingBendingProcessNew"/>
    <dgm:cxn modelId="{1B40D553-A1A5-4AC0-91BE-3F67AEC3EAE7}" type="presOf" srcId="{9B1B55CB-C2E3-40C5-A4BE-4C228694BDC0}" destId="{7B3A9512-8F51-43CF-8127-5032C85E4716}" srcOrd="1" destOrd="0" presId="urn:microsoft.com/office/officeart/2016/7/layout/RepeatingBendingProcessNew"/>
    <dgm:cxn modelId="{6600DF5A-77EF-46DF-8BFB-99210C6CCD1F}" srcId="{211B76F9-0122-44DF-A26A-FC55E8E82047}" destId="{A1ADE954-3D41-4785-B250-D0E0BCDD0265}" srcOrd="2" destOrd="0" parTransId="{D7E54731-16B9-46C5-9733-660C2CDA25DE}" sibTransId="{9B1B55CB-C2E3-40C5-A4BE-4C228694BDC0}"/>
    <dgm:cxn modelId="{C4B68C5E-A262-43E7-8695-57ECA2385E3E}" type="presOf" srcId="{CB2EA777-0911-4EA3-9C28-0A6D9DDE85D3}" destId="{CDA933DA-BA63-410A-BC5E-0783E2BA495C}" srcOrd="1" destOrd="0" presId="urn:microsoft.com/office/officeart/2016/7/layout/RepeatingBendingProcessNew"/>
    <dgm:cxn modelId="{95ED6565-600A-4EDD-85D9-CCE7E1D58456}" srcId="{211B76F9-0122-44DF-A26A-FC55E8E82047}" destId="{89B4FF63-732E-4A17-B1AD-66A3086BFD9E}" srcOrd="0" destOrd="0" parTransId="{AC6A0B6E-9A50-421B-9BE3-BCFC97832377}" sibTransId="{CB2EA777-0911-4EA3-9C28-0A6D9DDE85D3}"/>
    <dgm:cxn modelId="{2C1B156F-39F2-4F5B-A741-0E50398B7444}" type="presOf" srcId="{CEEE47AD-5BD2-4854-A7F5-4DABBA4F4147}" destId="{A42C35CB-1CEE-4A51-ABBD-7A94597DD90D}" srcOrd="1" destOrd="0" presId="urn:microsoft.com/office/officeart/2016/7/layout/RepeatingBendingProcessNew"/>
    <dgm:cxn modelId="{023DB78F-C1BE-468F-AFC8-852986B25A24}" type="presOf" srcId="{CB2EA777-0911-4EA3-9C28-0A6D9DDE85D3}" destId="{1E271B20-1BB1-40A9-B648-078DB0E720F4}" srcOrd="0" destOrd="0" presId="urn:microsoft.com/office/officeart/2016/7/layout/RepeatingBendingProcessNew"/>
    <dgm:cxn modelId="{BA945D97-2FE9-463A-B074-DC4F27B2BF60}" type="presOf" srcId="{C5AA997E-7D44-4096-BF0A-B1B026938502}" destId="{ABB8BE31-E792-4742-8461-F0C70ADBFB27}" srcOrd="1" destOrd="0" presId="urn:microsoft.com/office/officeart/2016/7/layout/RepeatingBendingProcessNew"/>
    <dgm:cxn modelId="{333D7AA0-8E60-401B-A799-805B459CC97F}" srcId="{211B76F9-0122-44DF-A26A-FC55E8E82047}" destId="{73A9099C-A5FB-44B4-A3D9-36174FFB999A}" srcOrd="1" destOrd="0" parTransId="{8DBC293A-5130-4BDA-B2FF-CCA0D530FF92}" sibTransId="{CEEE47AD-5BD2-4854-A7F5-4DABBA4F4147}"/>
    <dgm:cxn modelId="{AAAD1BB3-A7F0-445F-90EF-CAA5B65904CF}" type="presOf" srcId="{063A72AD-1822-49BA-B613-AD630EBE600D}" destId="{EB5E401E-D2F7-411C-AF2D-1CDFDE1FD071}" srcOrd="0" destOrd="0" presId="urn:microsoft.com/office/officeart/2016/7/layout/RepeatingBendingProcessNew"/>
    <dgm:cxn modelId="{324F79B4-B372-4360-963A-6FBBC4BB0E46}" type="presOf" srcId="{A1ADE954-3D41-4785-B250-D0E0BCDD0265}" destId="{6ECE1F9A-B504-45EE-984A-41F4BEF918C4}" srcOrd="0" destOrd="0" presId="urn:microsoft.com/office/officeart/2016/7/layout/RepeatingBendingProcessNew"/>
    <dgm:cxn modelId="{5999C8B5-6486-4A10-BBE1-FFC0D93B82B6}" type="presOf" srcId="{C3DA9C54-8CBC-488B-824E-6B14ED804372}" destId="{AAC15521-F432-42A1-9065-E2335D99F1C5}" srcOrd="0" destOrd="0" presId="urn:microsoft.com/office/officeart/2016/7/layout/RepeatingBendingProcessNew"/>
    <dgm:cxn modelId="{73D384B6-45CE-4B39-A32D-016E33635A3D}" type="presOf" srcId="{7F3BAB0B-E175-4A4D-9FB4-0B6683445E92}" destId="{88DAA988-FA70-445E-BD31-0E1D354CE5B5}" srcOrd="0" destOrd="0" presId="urn:microsoft.com/office/officeart/2016/7/layout/RepeatingBendingProcessNew"/>
    <dgm:cxn modelId="{3FF347B8-0552-401C-A68C-02937EF0D9D4}" type="presOf" srcId="{B7B02C27-A00E-4BA0-971D-9F434701AE1C}" destId="{C8486AAB-CD48-4904-BA6A-D31C3AECF8E2}" srcOrd="0" destOrd="0" presId="urn:microsoft.com/office/officeart/2016/7/layout/RepeatingBendingProcessNew"/>
    <dgm:cxn modelId="{8BA084BF-2B1C-4F14-8FD3-9AD71450F155}" type="presOf" srcId="{9B1B55CB-C2E3-40C5-A4BE-4C228694BDC0}" destId="{3CEC0296-3614-4419-9183-56F5307441A1}" srcOrd="0" destOrd="0" presId="urn:microsoft.com/office/officeart/2016/7/layout/RepeatingBendingProcessNew"/>
    <dgm:cxn modelId="{5811D6CB-CE73-44A7-8236-69659036486B}" srcId="{211B76F9-0122-44DF-A26A-FC55E8E82047}" destId="{C3DA9C54-8CBC-488B-824E-6B14ED804372}" srcOrd="3" destOrd="0" parTransId="{84D47954-3BF0-4E7E-89FE-94A6D2182976}" sibTransId="{C5AA997E-7D44-4096-BF0A-B1B026938502}"/>
    <dgm:cxn modelId="{7380B3DE-3150-4335-8033-FE90826AC40E}" type="presOf" srcId="{C5AA997E-7D44-4096-BF0A-B1B026938502}" destId="{B7327F2F-DD43-46BD-A620-12204A6970B3}" srcOrd="0" destOrd="0" presId="urn:microsoft.com/office/officeart/2016/7/layout/RepeatingBendingProcessNew"/>
    <dgm:cxn modelId="{602D3EF5-D4B1-4C13-9BB3-14B8603CD498}" type="presOf" srcId="{211B76F9-0122-44DF-A26A-FC55E8E82047}" destId="{E0B2A95B-5AE9-4E89-8AAD-991AEC3DC51A}" srcOrd="0" destOrd="0" presId="urn:microsoft.com/office/officeart/2016/7/layout/RepeatingBendingProcessNew"/>
    <dgm:cxn modelId="{AE54B021-5828-4621-9850-783FC4763C43}" type="presParOf" srcId="{E0B2A95B-5AE9-4E89-8AAD-991AEC3DC51A}" destId="{BE156AB7-69FD-4F33-A1D4-02BEF79F0C2B}" srcOrd="0" destOrd="0" presId="urn:microsoft.com/office/officeart/2016/7/layout/RepeatingBendingProcessNew"/>
    <dgm:cxn modelId="{4A43AF9F-799F-4182-8AF7-E30C977DDF28}" type="presParOf" srcId="{E0B2A95B-5AE9-4E89-8AAD-991AEC3DC51A}" destId="{1E271B20-1BB1-40A9-B648-078DB0E720F4}" srcOrd="1" destOrd="0" presId="urn:microsoft.com/office/officeart/2016/7/layout/RepeatingBendingProcessNew"/>
    <dgm:cxn modelId="{17E31005-39C0-4924-B0A8-716BFE20B474}" type="presParOf" srcId="{1E271B20-1BB1-40A9-B648-078DB0E720F4}" destId="{CDA933DA-BA63-410A-BC5E-0783E2BA495C}" srcOrd="0" destOrd="0" presId="urn:microsoft.com/office/officeart/2016/7/layout/RepeatingBendingProcessNew"/>
    <dgm:cxn modelId="{4AE9A0AE-3B71-4CF4-BCDD-9B8C8D42AFEA}" type="presParOf" srcId="{E0B2A95B-5AE9-4E89-8AAD-991AEC3DC51A}" destId="{CE77147D-BE98-46F2-B822-8E0E0462AEA9}" srcOrd="2" destOrd="0" presId="urn:microsoft.com/office/officeart/2016/7/layout/RepeatingBendingProcessNew"/>
    <dgm:cxn modelId="{BE3F37BD-8752-4C0A-8C89-ACDC6E38BD34}" type="presParOf" srcId="{E0B2A95B-5AE9-4E89-8AAD-991AEC3DC51A}" destId="{239D140B-9B22-4F3C-9AB9-C8181B6C2847}" srcOrd="3" destOrd="0" presId="urn:microsoft.com/office/officeart/2016/7/layout/RepeatingBendingProcessNew"/>
    <dgm:cxn modelId="{DE1D6034-4D41-4B70-9875-AED258B21340}" type="presParOf" srcId="{239D140B-9B22-4F3C-9AB9-C8181B6C2847}" destId="{A42C35CB-1CEE-4A51-ABBD-7A94597DD90D}" srcOrd="0" destOrd="0" presId="urn:microsoft.com/office/officeart/2016/7/layout/RepeatingBendingProcessNew"/>
    <dgm:cxn modelId="{36634CA9-30E8-44B1-806C-9F621795CA42}" type="presParOf" srcId="{E0B2A95B-5AE9-4E89-8AAD-991AEC3DC51A}" destId="{6ECE1F9A-B504-45EE-984A-41F4BEF918C4}" srcOrd="4" destOrd="0" presId="urn:microsoft.com/office/officeart/2016/7/layout/RepeatingBendingProcessNew"/>
    <dgm:cxn modelId="{0ABD5A42-68B1-4CF1-8FC0-FB475AA43AAB}" type="presParOf" srcId="{E0B2A95B-5AE9-4E89-8AAD-991AEC3DC51A}" destId="{3CEC0296-3614-4419-9183-56F5307441A1}" srcOrd="5" destOrd="0" presId="urn:microsoft.com/office/officeart/2016/7/layout/RepeatingBendingProcessNew"/>
    <dgm:cxn modelId="{8B88AB7E-F235-484C-BA69-184CC0F0FEFD}" type="presParOf" srcId="{3CEC0296-3614-4419-9183-56F5307441A1}" destId="{7B3A9512-8F51-43CF-8127-5032C85E4716}" srcOrd="0" destOrd="0" presId="urn:microsoft.com/office/officeart/2016/7/layout/RepeatingBendingProcessNew"/>
    <dgm:cxn modelId="{2CCE5D9D-DEBE-4A3D-974C-142CA59DB345}" type="presParOf" srcId="{E0B2A95B-5AE9-4E89-8AAD-991AEC3DC51A}" destId="{AAC15521-F432-42A1-9065-E2335D99F1C5}" srcOrd="6" destOrd="0" presId="urn:microsoft.com/office/officeart/2016/7/layout/RepeatingBendingProcessNew"/>
    <dgm:cxn modelId="{C2CDF807-7337-4C06-8B65-4547E3E6C51D}" type="presParOf" srcId="{E0B2A95B-5AE9-4E89-8AAD-991AEC3DC51A}" destId="{B7327F2F-DD43-46BD-A620-12204A6970B3}" srcOrd="7" destOrd="0" presId="urn:microsoft.com/office/officeart/2016/7/layout/RepeatingBendingProcessNew"/>
    <dgm:cxn modelId="{903027F0-3184-443D-9B52-C564404724DE}" type="presParOf" srcId="{B7327F2F-DD43-46BD-A620-12204A6970B3}" destId="{ABB8BE31-E792-4742-8461-F0C70ADBFB27}" srcOrd="0" destOrd="0" presId="urn:microsoft.com/office/officeart/2016/7/layout/RepeatingBendingProcessNew"/>
    <dgm:cxn modelId="{14B82EE3-3A9D-48C9-AB99-47E54104BB72}" type="presParOf" srcId="{E0B2A95B-5AE9-4E89-8AAD-991AEC3DC51A}" destId="{C8486AAB-CD48-4904-BA6A-D31C3AECF8E2}" srcOrd="8" destOrd="0" presId="urn:microsoft.com/office/officeart/2016/7/layout/RepeatingBendingProcessNew"/>
    <dgm:cxn modelId="{5706A9B6-7616-4884-9FDA-FC48803A5E77}" type="presParOf" srcId="{E0B2A95B-5AE9-4E89-8AAD-991AEC3DC51A}" destId="{88DAA988-FA70-445E-BD31-0E1D354CE5B5}" srcOrd="9" destOrd="0" presId="urn:microsoft.com/office/officeart/2016/7/layout/RepeatingBendingProcessNew"/>
    <dgm:cxn modelId="{AFD69350-0195-4B6E-AF29-33ED50B34024}" type="presParOf" srcId="{88DAA988-FA70-445E-BD31-0E1D354CE5B5}" destId="{A3FDB62D-F731-4DF1-89D8-E9D5EAA70B47}" srcOrd="0" destOrd="0" presId="urn:microsoft.com/office/officeart/2016/7/layout/RepeatingBendingProcessNew"/>
    <dgm:cxn modelId="{155913B1-789D-4DB0-95D4-E61D163A4DFD}" type="presParOf" srcId="{E0B2A95B-5AE9-4E89-8AAD-991AEC3DC51A}" destId="{EB5E401E-D2F7-411C-AF2D-1CDFDE1FD071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1E1297-874B-4192-9591-58749C776956}" type="doc">
      <dgm:prSet loTypeId="urn:microsoft.com/office/officeart/2005/8/layout/hierarchy1" loCatId="hierarchy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2FF789D-67B4-42CF-9F9D-E8BDF1487E65}">
      <dgm:prSet/>
      <dgm:spPr/>
      <dgm:t>
        <a:bodyPr/>
        <a:lstStyle/>
        <a:p>
          <a:r>
            <a:rPr lang="en-US" b="1"/>
            <a:t>Amazon S3 (Simple Storage Service):</a:t>
          </a:r>
          <a:br>
            <a:rPr lang="en-US" b="1"/>
          </a:br>
          <a:r>
            <a:rPr lang="en-US" b="1"/>
            <a:t> Used to host our static website and store images, CSS, and HTML files.</a:t>
          </a:r>
          <a:br>
            <a:rPr lang="en-US" b="1"/>
          </a:br>
          <a:r>
            <a:rPr lang="en-US" b="1"/>
            <a:t> It makes the site accessible to customers anytime, without a traditional server.</a:t>
          </a:r>
          <a:endParaRPr lang="en-US"/>
        </a:p>
      </dgm:t>
    </dgm:pt>
    <dgm:pt modelId="{D835AF80-4A94-40DA-9049-8DD587C77FE6}" type="parTrans" cxnId="{D6ADB603-1626-4868-8EF9-39654A7C82AC}">
      <dgm:prSet/>
      <dgm:spPr/>
      <dgm:t>
        <a:bodyPr/>
        <a:lstStyle/>
        <a:p>
          <a:endParaRPr lang="en-US"/>
        </a:p>
      </dgm:t>
    </dgm:pt>
    <dgm:pt modelId="{C6CAE22F-BDC0-497F-91DE-E9D72F680C89}" type="sibTrans" cxnId="{D6ADB603-1626-4868-8EF9-39654A7C82AC}">
      <dgm:prSet/>
      <dgm:spPr/>
      <dgm:t>
        <a:bodyPr/>
        <a:lstStyle/>
        <a:p>
          <a:endParaRPr lang="en-US"/>
        </a:p>
      </dgm:t>
    </dgm:pt>
    <dgm:pt modelId="{E2E83B82-2697-47AD-B590-F8D05419ABC8}">
      <dgm:prSet/>
      <dgm:spPr/>
      <dgm:t>
        <a:bodyPr/>
        <a:lstStyle/>
        <a:p>
          <a:r>
            <a:rPr lang="en-US" b="1"/>
            <a:t>IAM (Identity and Access Management):</a:t>
          </a:r>
          <a:br>
            <a:rPr lang="en-US" b="1"/>
          </a:br>
          <a:r>
            <a:rPr lang="en-US" b="1"/>
            <a:t> Used to create and manage user permissions safely.</a:t>
          </a:r>
          <a:br>
            <a:rPr lang="en-US" b="1"/>
          </a:br>
          <a:r>
            <a:rPr lang="en-US" b="1"/>
            <a:t> Helps ensure only authorized users can edit or upload website files.</a:t>
          </a:r>
          <a:endParaRPr lang="en-US"/>
        </a:p>
      </dgm:t>
    </dgm:pt>
    <dgm:pt modelId="{56CFD82E-918D-446D-A63A-E727C0ECC202}" type="parTrans" cxnId="{371DF2C7-EC2C-4FDB-8985-16FDB2C4223C}">
      <dgm:prSet/>
      <dgm:spPr/>
      <dgm:t>
        <a:bodyPr/>
        <a:lstStyle/>
        <a:p>
          <a:endParaRPr lang="en-US"/>
        </a:p>
      </dgm:t>
    </dgm:pt>
    <dgm:pt modelId="{5B8B19FC-4963-49B2-894D-CE9122AA9FB5}" type="sibTrans" cxnId="{371DF2C7-EC2C-4FDB-8985-16FDB2C4223C}">
      <dgm:prSet/>
      <dgm:spPr/>
      <dgm:t>
        <a:bodyPr/>
        <a:lstStyle/>
        <a:p>
          <a:endParaRPr lang="en-US"/>
        </a:p>
      </dgm:t>
    </dgm:pt>
    <dgm:pt modelId="{5B1D937D-BCB6-4ED6-8C9F-2F3C6DD78222}">
      <dgm:prSet/>
      <dgm:spPr/>
      <dgm:t>
        <a:bodyPr/>
        <a:lstStyle/>
        <a:p>
          <a:r>
            <a:rPr lang="en-US" b="1"/>
            <a:t>CloudWatch:</a:t>
          </a:r>
          <a:br>
            <a:rPr lang="en-US" b="1"/>
          </a:br>
          <a:r>
            <a:rPr lang="en-US" b="1"/>
            <a:t> Used to monitor website availability and performance for future improvements.</a:t>
          </a:r>
          <a:endParaRPr lang="en-US"/>
        </a:p>
      </dgm:t>
    </dgm:pt>
    <dgm:pt modelId="{20D765A2-C5EE-412A-B4B4-9DF441657FF8}" type="parTrans" cxnId="{56B1FC81-8730-41ED-A4B8-67E51F3F3ED0}">
      <dgm:prSet/>
      <dgm:spPr/>
      <dgm:t>
        <a:bodyPr/>
        <a:lstStyle/>
        <a:p>
          <a:endParaRPr lang="en-US"/>
        </a:p>
      </dgm:t>
    </dgm:pt>
    <dgm:pt modelId="{48C2C6F4-B162-4FD9-94A2-4D2678F01A0C}" type="sibTrans" cxnId="{56B1FC81-8730-41ED-A4B8-67E51F3F3ED0}">
      <dgm:prSet/>
      <dgm:spPr/>
      <dgm:t>
        <a:bodyPr/>
        <a:lstStyle/>
        <a:p>
          <a:endParaRPr lang="en-US"/>
        </a:p>
      </dgm:t>
    </dgm:pt>
    <dgm:pt modelId="{C54B1D4F-CFA0-40E0-A5C4-E5F9FFA34207}" type="pres">
      <dgm:prSet presAssocID="{581E1297-874B-4192-9591-58749C7769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687AC0-C871-4689-B407-F872B195D0BA}" type="pres">
      <dgm:prSet presAssocID="{E2FF789D-67B4-42CF-9F9D-E8BDF1487E65}" presName="hierRoot1" presStyleCnt="0"/>
      <dgm:spPr/>
    </dgm:pt>
    <dgm:pt modelId="{936C108F-192F-4031-8621-E730D5A4E721}" type="pres">
      <dgm:prSet presAssocID="{E2FF789D-67B4-42CF-9F9D-E8BDF1487E65}" presName="composite" presStyleCnt="0"/>
      <dgm:spPr/>
    </dgm:pt>
    <dgm:pt modelId="{98EADCD0-75FF-4BE1-92AB-7A7BC9CE6C87}" type="pres">
      <dgm:prSet presAssocID="{E2FF789D-67B4-42CF-9F9D-E8BDF1487E65}" presName="background" presStyleLbl="node0" presStyleIdx="0" presStyleCnt="3"/>
      <dgm:spPr/>
    </dgm:pt>
    <dgm:pt modelId="{3F6F6BD1-14A9-4285-88B1-96273352FB26}" type="pres">
      <dgm:prSet presAssocID="{E2FF789D-67B4-42CF-9F9D-E8BDF1487E65}" presName="text" presStyleLbl="fgAcc0" presStyleIdx="0" presStyleCnt="3">
        <dgm:presLayoutVars>
          <dgm:chPref val="3"/>
        </dgm:presLayoutVars>
      </dgm:prSet>
      <dgm:spPr/>
    </dgm:pt>
    <dgm:pt modelId="{2BE71A63-1C41-4853-AA98-032A4D50EF0D}" type="pres">
      <dgm:prSet presAssocID="{E2FF789D-67B4-42CF-9F9D-E8BDF1487E65}" presName="hierChild2" presStyleCnt="0"/>
      <dgm:spPr/>
    </dgm:pt>
    <dgm:pt modelId="{B63122C8-8A74-4A85-A3C9-467CCC3C236C}" type="pres">
      <dgm:prSet presAssocID="{E2E83B82-2697-47AD-B590-F8D05419ABC8}" presName="hierRoot1" presStyleCnt="0"/>
      <dgm:spPr/>
    </dgm:pt>
    <dgm:pt modelId="{B22E2A75-7369-4D23-B249-91F6E41A16B5}" type="pres">
      <dgm:prSet presAssocID="{E2E83B82-2697-47AD-B590-F8D05419ABC8}" presName="composite" presStyleCnt="0"/>
      <dgm:spPr/>
    </dgm:pt>
    <dgm:pt modelId="{C90C5725-D5E3-4449-8AB5-03799E6E9733}" type="pres">
      <dgm:prSet presAssocID="{E2E83B82-2697-47AD-B590-F8D05419ABC8}" presName="background" presStyleLbl="node0" presStyleIdx="1" presStyleCnt="3"/>
      <dgm:spPr/>
    </dgm:pt>
    <dgm:pt modelId="{9578231C-2F28-4B6F-B53D-DC72DCB13587}" type="pres">
      <dgm:prSet presAssocID="{E2E83B82-2697-47AD-B590-F8D05419ABC8}" presName="text" presStyleLbl="fgAcc0" presStyleIdx="1" presStyleCnt="3">
        <dgm:presLayoutVars>
          <dgm:chPref val="3"/>
        </dgm:presLayoutVars>
      </dgm:prSet>
      <dgm:spPr/>
    </dgm:pt>
    <dgm:pt modelId="{1EAD9B81-4993-45BB-A62C-C6B0569243D9}" type="pres">
      <dgm:prSet presAssocID="{E2E83B82-2697-47AD-B590-F8D05419ABC8}" presName="hierChild2" presStyleCnt="0"/>
      <dgm:spPr/>
    </dgm:pt>
    <dgm:pt modelId="{AF6C3A3E-B6A1-49AD-8037-C82561C708DF}" type="pres">
      <dgm:prSet presAssocID="{5B1D937D-BCB6-4ED6-8C9F-2F3C6DD78222}" presName="hierRoot1" presStyleCnt="0"/>
      <dgm:spPr/>
    </dgm:pt>
    <dgm:pt modelId="{29B62A8A-E07A-4588-9525-D2A671561902}" type="pres">
      <dgm:prSet presAssocID="{5B1D937D-BCB6-4ED6-8C9F-2F3C6DD78222}" presName="composite" presStyleCnt="0"/>
      <dgm:spPr/>
    </dgm:pt>
    <dgm:pt modelId="{05B591E8-963C-4034-8954-F4FBEF3ACF26}" type="pres">
      <dgm:prSet presAssocID="{5B1D937D-BCB6-4ED6-8C9F-2F3C6DD78222}" presName="background" presStyleLbl="node0" presStyleIdx="2" presStyleCnt="3"/>
      <dgm:spPr/>
    </dgm:pt>
    <dgm:pt modelId="{EB80EA5C-CFD9-4FC3-B844-47FD6B1417FF}" type="pres">
      <dgm:prSet presAssocID="{5B1D937D-BCB6-4ED6-8C9F-2F3C6DD78222}" presName="text" presStyleLbl="fgAcc0" presStyleIdx="2" presStyleCnt="3">
        <dgm:presLayoutVars>
          <dgm:chPref val="3"/>
        </dgm:presLayoutVars>
      </dgm:prSet>
      <dgm:spPr/>
    </dgm:pt>
    <dgm:pt modelId="{ACDE448C-81DC-4BF5-B14D-06D926FD0F8B}" type="pres">
      <dgm:prSet presAssocID="{5B1D937D-BCB6-4ED6-8C9F-2F3C6DD78222}" presName="hierChild2" presStyleCnt="0"/>
      <dgm:spPr/>
    </dgm:pt>
  </dgm:ptLst>
  <dgm:cxnLst>
    <dgm:cxn modelId="{D6ADB603-1626-4868-8EF9-39654A7C82AC}" srcId="{581E1297-874B-4192-9591-58749C776956}" destId="{E2FF789D-67B4-42CF-9F9D-E8BDF1487E65}" srcOrd="0" destOrd="0" parTransId="{D835AF80-4A94-40DA-9049-8DD587C77FE6}" sibTransId="{C6CAE22F-BDC0-497F-91DE-E9D72F680C89}"/>
    <dgm:cxn modelId="{4B684416-4478-9945-855C-B0572FB3C3CC}" type="presOf" srcId="{5B1D937D-BCB6-4ED6-8C9F-2F3C6DD78222}" destId="{EB80EA5C-CFD9-4FC3-B844-47FD6B1417FF}" srcOrd="0" destOrd="0" presId="urn:microsoft.com/office/officeart/2005/8/layout/hierarchy1"/>
    <dgm:cxn modelId="{32492E4B-A03B-EE4F-9625-26F29C636A36}" type="presOf" srcId="{E2FF789D-67B4-42CF-9F9D-E8BDF1487E65}" destId="{3F6F6BD1-14A9-4285-88B1-96273352FB26}" srcOrd="0" destOrd="0" presId="urn:microsoft.com/office/officeart/2005/8/layout/hierarchy1"/>
    <dgm:cxn modelId="{56B1FC81-8730-41ED-A4B8-67E51F3F3ED0}" srcId="{581E1297-874B-4192-9591-58749C776956}" destId="{5B1D937D-BCB6-4ED6-8C9F-2F3C6DD78222}" srcOrd="2" destOrd="0" parTransId="{20D765A2-C5EE-412A-B4B4-9DF441657FF8}" sibTransId="{48C2C6F4-B162-4FD9-94A2-4D2678F01A0C}"/>
    <dgm:cxn modelId="{A02DBC8A-095E-1E4F-B0E3-FE8EC3BE7C36}" type="presOf" srcId="{E2E83B82-2697-47AD-B590-F8D05419ABC8}" destId="{9578231C-2F28-4B6F-B53D-DC72DCB13587}" srcOrd="0" destOrd="0" presId="urn:microsoft.com/office/officeart/2005/8/layout/hierarchy1"/>
    <dgm:cxn modelId="{1E96B6C2-7834-5E4E-BDE8-185A27561F63}" type="presOf" srcId="{581E1297-874B-4192-9591-58749C776956}" destId="{C54B1D4F-CFA0-40E0-A5C4-E5F9FFA34207}" srcOrd="0" destOrd="0" presId="urn:microsoft.com/office/officeart/2005/8/layout/hierarchy1"/>
    <dgm:cxn modelId="{371DF2C7-EC2C-4FDB-8985-16FDB2C4223C}" srcId="{581E1297-874B-4192-9591-58749C776956}" destId="{E2E83B82-2697-47AD-B590-F8D05419ABC8}" srcOrd="1" destOrd="0" parTransId="{56CFD82E-918D-446D-A63A-E727C0ECC202}" sibTransId="{5B8B19FC-4963-49B2-894D-CE9122AA9FB5}"/>
    <dgm:cxn modelId="{1D42FA42-7251-7444-B734-6E0671B849F1}" type="presParOf" srcId="{C54B1D4F-CFA0-40E0-A5C4-E5F9FFA34207}" destId="{C7687AC0-C871-4689-B407-F872B195D0BA}" srcOrd="0" destOrd="0" presId="urn:microsoft.com/office/officeart/2005/8/layout/hierarchy1"/>
    <dgm:cxn modelId="{321850CC-10B3-3741-B11A-341D6170C516}" type="presParOf" srcId="{C7687AC0-C871-4689-B407-F872B195D0BA}" destId="{936C108F-192F-4031-8621-E730D5A4E721}" srcOrd="0" destOrd="0" presId="urn:microsoft.com/office/officeart/2005/8/layout/hierarchy1"/>
    <dgm:cxn modelId="{6EDEDEF8-0328-4044-9EF9-2F68DCA47C7B}" type="presParOf" srcId="{936C108F-192F-4031-8621-E730D5A4E721}" destId="{98EADCD0-75FF-4BE1-92AB-7A7BC9CE6C87}" srcOrd="0" destOrd="0" presId="urn:microsoft.com/office/officeart/2005/8/layout/hierarchy1"/>
    <dgm:cxn modelId="{7510B56B-778F-4543-9FF4-DB587432C00E}" type="presParOf" srcId="{936C108F-192F-4031-8621-E730D5A4E721}" destId="{3F6F6BD1-14A9-4285-88B1-96273352FB26}" srcOrd="1" destOrd="0" presId="urn:microsoft.com/office/officeart/2005/8/layout/hierarchy1"/>
    <dgm:cxn modelId="{FEE30A1B-09E5-6747-922C-A964AE99D4D5}" type="presParOf" srcId="{C7687AC0-C871-4689-B407-F872B195D0BA}" destId="{2BE71A63-1C41-4853-AA98-032A4D50EF0D}" srcOrd="1" destOrd="0" presId="urn:microsoft.com/office/officeart/2005/8/layout/hierarchy1"/>
    <dgm:cxn modelId="{3C473C53-371A-3246-9FF0-AB901F37CCCA}" type="presParOf" srcId="{C54B1D4F-CFA0-40E0-A5C4-E5F9FFA34207}" destId="{B63122C8-8A74-4A85-A3C9-467CCC3C236C}" srcOrd="1" destOrd="0" presId="urn:microsoft.com/office/officeart/2005/8/layout/hierarchy1"/>
    <dgm:cxn modelId="{6AD42C99-B106-9845-B8A5-7F96D8AA35F0}" type="presParOf" srcId="{B63122C8-8A74-4A85-A3C9-467CCC3C236C}" destId="{B22E2A75-7369-4D23-B249-91F6E41A16B5}" srcOrd="0" destOrd="0" presId="urn:microsoft.com/office/officeart/2005/8/layout/hierarchy1"/>
    <dgm:cxn modelId="{C6B45894-3EB6-E441-AD32-EBE2B7DB34A1}" type="presParOf" srcId="{B22E2A75-7369-4D23-B249-91F6E41A16B5}" destId="{C90C5725-D5E3-4449-8AB5-03799E6E9733}" srcOrd="0" destOrd="0" presId="urn:microsoft.com/office/officeart/2005/8/layout/hierarchy1"/>
    <dgm:cxn modelId="{9A66D2B2-8628-1047-96EC-FE226436C4FB}" type="presParOf" srcId="{B22E2A75-7369-4D23-B249-91F6E41A16B5}" destId="{9578231C-2F28-4B6F-B53D-DC72DCB13587}" srcOrd="1" destOrd="0" presId="urn:microsoft.com/office/officeart/2005/8/layout/hierarchy1"/>
    <dgm:cxn modelId="{342A5CAF-EACE-0945-A693-3FDB370C3BAA}" type="presParOf" srcId="{B63122C8-8A74-4A85-A3C9-467CCC3C236C}" destId="{1EAD9B81-4993-45BB-A62C-C6B0569243D9}" srcOrd="1" destOrd="0" presId="urn:microsoft.com/office/officeart/2005/8/layout/hierarchy1"/>
    <dgm:cxn modelId="{BBBB97B7-BA56-8D47-870D-AEBB72A06346}" type="presParOf" srcId="{C54B1D4F-CFA0-40E0-A5C4-E5F9FFA34207}" destId="{AF6C3A3E-B6A1-49AD-8037-C82561C708DF}" srcOrd="2" destOrd="0" presId="urn:microsoft.com/office/officeart/2005/8/layout/hierarchy1"/>
    <dgm:cxn modelId="{987A4C72-E77E-E74F-B20A-EBD41CFAE562}" type="presParOf" srcId="{AF6C3A3E-B6A1-49AD-8037-C82561C708DF}" destId="{29B62A8A-E07A-4588-9525-D2A671561902}" srcOrd="0" destOrd="0" presId="urn:microsoft.com/office/officeart/2005/8/layout/hierarchy1"/>
    <dgm:cxn modelId="{E56C73BC-0916-2345-A347-3327EF2E08D8}" type="presParOf" srcId="{29B62A8A-E07A-4588-9525-D2A671561902}" destId="{05B591E8-963C-4034-8954-F4FBEF3ACF26}" srcOrd="0" destOrd="0" presId="urn:microsoft.com/office/officeart/2005/8/layout/hierarchy1"/>
    <dgm:cxn modelId="{75328382-2E28-884B-AAD9-A66008F74E90}" type="presParOf" srcId="{29B62A8A-E07A-4588-9525-D2A671561902}" destId="{EB80EA5C-CFD9-4FC3-B844-47FD6B1417FF}" srcOrd="1" destOrd="0" presId="urn:microsoft.com/office/officeart/2005/8/layout/hierarchy1"/>
    <dgm:cxn modelId="{447551A6-6441-4646-B95D-C27FDBCDC0F3}" type="presParOf" srcId="{AF6C3A3E-B6A1-49AD-8037-C82561C708DF}" destId="{ACDE448C-81DC-4BF5-B14D-06D926FD0F8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03E422-AC73-465C-85B4-BB9BB230B37B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F4087F-690A-46D1-AE02-4137A25A1CF4}">
      <dgm:prSet/>
      <dgm:spPr/>
      <dgm:t>
        <a:bodyPr/>
        <a:lstStyle/>
        <a:p>
          <a:r>
            <a:rPr lang="en-US" b="1"/>
            <a:t>Low Cost</a:t>
          </a:r>
          <a:br>
            <a:rPr lang="en-US" b="1"/>
          </a:br>
          <a:r>
            <a:rPr lang="en-US" b="1"/>
            <a:t> AWS Free Tier allows the restaurant to host the website at almost no cost.</a:t>
          </a:r>
          <a:endParaRPr lang="en-US"/>
        </a:p>
      </dgm:t>
    </dgm:pt>
    <dgm:pt modelId="{BA83DABB-290F-4A61-9810-4F7E8D4EED8E}" type="parTrans" cxnId="{1C1B2863-A53D-4935-882F-6A27AC532A04}">
      <dgm:prSet/>
      <dgm:spPr/>
      <dgm:t>
        <a:bodyPr/>
        <a:lstStyle/>
        <a:p>
          <a:endParaRPr lang="en-US"/>
        </a:p>
      </dgm:t>
    </dgm:pt>
    <dgm:pt modelId="{7FE2642E-9860-411C-89A8-C20532ED1A20}" type="sibTrans" cxnId="{1C1B2863-A53D-4935-882F-6A27AC532A04}">
      <dgm:prSet/>
      <dgm:spPr/>
      <dgm:t>
        <a:bodyPr/>
        <a:lstStyle/>
        <a:p>
          <a:endParaRPr lang="en-US"/>
        </a:p>
      </dgm:t>
    </dgm:pt>
    <dgm:pt modelId="{BB4CBB3D-C617-49E6-A667-3C5A03E4FA84}">
      <dgm:prSet/>
      <dgm:spPr/>
      <dgm:t>
        <a:bodyPr/>
        <a:lstStyle/>
        <a:p>
          <a:r>
            <a:rPr lang="en-US" b="1"/>
            <a:t>Reliability</a:t>
          </a:r>
          <a:br>
            <a:rPr lang="en-US" b="1"/>
          </a:br>
          <a:r>
            <a:rPr lang="en-US" b="1"/>
            <a:t> The site stays available 24/7, giving customers constant access to bookings and menus.</a:t>
          </a:r>
          <a:endParaRPr lang="en-US"/>
        </a:p>
      </dgm:t>
    </dgm:pt>
    <dgm:pt modelId="{805F4B86-3EED-47EB-ABBC-03F087A2177A}" type="parTrans" cxnId="{E24EB1EE-E3F7-48CD-BCCA-8CBFED9B6BEF}">
      <dgm:prSet/>
      <dgm:spPr/>
      <dgm:t>
        <a:bodyPr/>
        <a:lstStyle/>
        <a:p>
          <a:endParaRPr lang="en-US"/>
        </a:p>
      </dgm:t>
    </dgm:pt>
    <dgm:pt modelId="{7D0B08E5-7E7D-4124-BADC-1DB82BCF8378}" type="sibTrans" cxnId="{E24EB1EE-E3F7-48CD-BCCA-8CBFED9B6BEF}">
      <dgm:prSet/>
      <dgm:spPr/>
      <dgm:t>
        <a:bodyPr/>
        <a:lstStyle/>
        <a:p>
          <a:endParaRPr lang="en-US"/>
        </a:p>
      </dgm:t>
    </dgm:pt>
    <dgm:pt modelId="{A9464E8D-D4ED-41A8-B2A3-1007F4CCAEA9}">
      <dgm:prSet/>
      <dgm:spPr/>
      <dgm:t>
        <a:bodyPr/>
        <a:lstStyle/>
        <a:p>
          <a:r>
            <a:rPr lang="en-US" b="1"/>
            <a:t>Security</a:t>
          </a:r>
          <a:br>
            <a:rPr lang="en-US" b="1"/>
          </a:br>
          <a:r>
            <a:rPr lang="en-US" b="1"/>
            <a:t> IAM ensures only authorized users can manage the website files.</a:t>
          </a:r>
          <a:endParaRPr lang="en-US"/>
        </a:p>
      </dgm:t>
    </dgm:pt>
    <dgm:pt modelId="{290F72E6-041D-41D0-9EFB-6C0493EFA117}" type="parTrans" cxnId="{632ACDAB-F23D-49C0-86E0-0543F561E715}">
      <dgm:prSet/>
      <dgm:spPr/>
      <dgm:t>
        <a:bodyPr/>
        <a:lstStyle/>
        <a:p>
          <a:endParaRPr lang="en-US"/>
        </a:p>
      </dgm:t>
    </dgm:pt>
    <dgm:pt modelId="{EE2EEB9C-F54E-4C6B-8035-A28740A54077}" type="sibTrans" cxnId="{632ACDAB-F23D-49C0-86E0-0543F561E715}">
      <dgm:prSet/>
      <dgm:spPr/>
      <dgm:t>
        <a:bodyPr/>
        <a:lstStyle/>
        <a:p>
          <a:endParaRPr lang="en-US"/>
        </a:p>
      </dgm:t>
    </dgm:pt>
    <dgm:pt modelId="{60EB8EF0-358F-493A-8474-2A894974C9A8}">
      <dgm:prSet/>
      <dgm:spPr/>
      <dgm:t>
        <a:bodyPr/>
        <a:lstStyle/>
        <a:p>
          <a:r>
            <a:rPr lang="en-US" b="1"/>
            <a:t>Scalability</a:t>
          </a:r>
          <a:br>
            <a:rPr lang="en-US" b="1"/>
          </a:br>
          <a:r>
            <a:rPr lang="en-US" b="1"/>
            <a:t> As the business grows, AWS can easily handle more traffic without extra hardware.</a:t>
          </a:r>
          <a:endParaRPr lang="en-US"/>
        </a:p>
      </dgm:t>
    </dgm:pt>
    <dgm:pt modelId="{646B3C19-4358-48E5-A60F-B21CD40095D6}" type="parTrans" cxnId="{3C56E077-433E-4542-BED4-5229472B9042}">
      <dgm:prSet/>
      <dgm:spPr/>
      <dgm:t>
        <a:bodyPr/>
        <a:lstStyle/>
        <a:p>
          <a:endParaRPr lang="en-US"/>
        </a:p>
      </dgm:t>
    </dgm:pt>
    <dgm:pt modelId="{16F2DD89-6707-45DB-AB89-ACD629699273}" type="sibTrans" cxnId="{3C56E077-433E-4542-BED4-5229472B9042}">
      <dgm:prSet/>
      <dgm:spPr/>
      <dgm:t>
        <a:bodyPr/>
        <a:lstStyle/>
        <a:p>
          <a:endParaRPr lang="en-US"/>
        </a:p>
      </dgm:t>
    </dgm:pt>
    <dgm:pt modelId="{940B6B5A-D241-43FD-A6F9-42C0D632BC26}">
      <dgm:prSet/>
      <dgm:spPr/>
      <dgm:t>
        <a:bodyPr/>
        <a:lstStyle/>
        <a:p>
          <a:r>
            <a:rPr lang="en-US" b="1"/>
            <a:t>Simplicity</a:t>
          </a:r>
          <a:br>
            <a:rPr lang="en-US" b="1"/>
          </a:br>
          <a:r>
            <a:rPr lang="en-US" b="1"/>
            <a:t> AWS services are easy to use and reduce the need for technical staff.</a:t>
          </a:r>
          <a:endParaRPr lang="en-US"/>
        </a:p>
      </dgm:t>
    </dgm:pt>
    <dgm:pt modelId="{197061AC-8D53-49F9-B391-68AD37D940EF}" type="parTrans" cxnId="{C4501D4D-D320-42CF-8704-4BCAD3362ACF}">
      <dgm:prSet/>
      <dgm:spPr/>
      <dgm:t>
        <a:bodyPr/>
        <a:lstStyle/>
        <a:p>
          <a:endParaRPr lang="en-US"/>
        </a:p>
      </dgm:t>
    </dgm:pt>
    <dgm:pt modelId="{0BD574A8-B9B0-4A7A-A8F3-427EAC40CEED}" type="sibTrans" cxnId="{C4501D4D-D320-42CF-8704-4BCAD3362ACF}">
      <dgm:prSet/>
      <dgm:spPr/>
      <dgm:t>
        <a:bodyPr/>
        <a:lstStyle/>
        <a:p>
          <a:endParaRPr lang="en-US"/>
        </a:p>
      </dgm:t>
    </dgm:pt>
    <dgm:pt modelId="{8831437F-B8F6-420A-BA25-B7AA2FC7A708}" type="pres">
      <dgm:prSet presAssocID="{3B03E422-AC73-465C-85B4-BB9BB230B37B}" presName="diagram" presStyleCnt="0">
        <dgm:presLayoutVars>
          <dgm:dir/>
          <dgm:resizeHandles val="exact"/>
        </dgm:presLayoutVars>
      </dgm:prSet>
      <dgm:spPr/>
    </dgm:pt>
    <dgm:pt modelId="{DF769F74-B65E-4F67-9051-89CF4E9CBB83}" type="pres">
      <dgm:prSet presAssocID="{73F4087F-690A-46D1-AE02-4137A25A1CF4}" presName="node" presStyleLbl="node1" presStyleIdx="0" presStyleCnt="5">
        <dgm:presLayoutVars>
          <dgm:bulletEnabled val="1"/>
        </dgm:presLayoutVars>
      </dgm:prSet>
      <dgm:spPr/>
    </dgm:pt>
    <dgm:pt modelId="{E8E31517-7608-4105-8A27-ABB49BB313E4}" type="pres">
      <dgm:prSet presAssocID="{7FE2642E-9860-411C-89A8-C20532ED1A20}" presName="sibTrans" presStyleCnt="0"/>
      <dgm:spPr/>
    </dgm:pt>
    <dgm:pt modelId="{E2733B28-6503-4F88-8A2A-2F30F44C5338}" type="pres">
      <dgm:prSet presAssocID="{BB4CBB3D-C617-49E6-A667-3C5A03E4FA84}" presName="node" presStyleLbl="node1" presStyleIdx="1" presStyleCnt="5">
        <dgm:presLayoutVars>
          <dgm:bulletEnabled val="1"/>
        </dgm:presLayoutVars>
      </dgm:prSet>
      <dgm:spPr/>
    </dgm:pt>
    <dgm:pt modelId="{C781933B-6C97-4F7E-90B5-7E37BB36A841}" type="pres">
      <dgm:prSet presAssocID="{7D0B08E5-7E7D-4124-BADC-1DB82BCF8378}" presName="sibTrans" presStyleCnt="0"/>
      <dgm:spPr/>
    </dgm:pt>
    <dgm:pt modelId="{F5B505B6-5B05-4F0E-ADBB-5186572B364A}" type="pres">
      <dgm:prSet presAssocID="{A9464E8D-D4ED-41A8-B2A3-1007F4CCAEA9}" presName="node" presStyleLbl="node1" presStyleIdx="2" presStyleCnt="5">
        <dgm:presLayoutVars>
          <dgm:bulletEnabled val="1"/>
        </dgm:presLayoutVars>
      </dgm:prSet>
      <dgm:spPr/>
    </dgm:pt>
    <dgm:pt modelId="{E9E4F872-D733-4F84-86EE-D808E20CAAE1}" type="pres">
      <dgm:prSet presAssocID="{EE2EEB9C-F54E-4C6B-8035-A28740A54077}" presName="sibTrans" presStyleCnt="0"/>
      <dgm:spPr/>
    </dgm:pt>
    <dgm:pt modelId="{C963BB6E-8EDB-4737-9956-55D12CB76E9F}" type="pres">
      <dgm:prSet presAssocID="{60EB8EF0-358F-493A-8474-2A894974C9A8}" presName="node" presStyleLbl="node1" presStyleIdx="3" presStyleCnt="5">
        <dgm:presLayoutVars>
          <dgm:bulletEnabled val="1"/>
        </dgm:presLayoutVars>
      </dgm:prSet>
      <dgm:spPr/>
    </dgm:pt>
    <dgm:pt modelId="{351AD1BF-3BBC-4DC7-A71B-FB60C52C624B}" type="pres">
      <dgm:prSet presAssocID="{16F2DD89-6707-45DB-AB89-ACD629699273}" presName="sibTrans" presStyleCnt="0"/>
      <dgm:spPr/>
    </dgm:pt>
    <dgm:pt modelId="{806BF63C-6B99-4407-B759-FD8F4D5F76BA}" type="pres">
      <dgm:prSet presAssocID="{940B6B5A-D241-43FD-A6F9-42C0D632BC26}" presName="node" presStyleLbl="node1" presStyleIdx="4" presStyleCnt="5">
        <dgm:presLayoutVars>
          <dgm:bulletEnabled val="1"/>
        </dgm:presLayoutVars>
      </dgm:prSet>
      <dgm:spPr/>
    </dgm:pt>
  </dgm:ptLst>
  <dgm:cxnLst>
    <dgm:cxn modelId="{E0541C1E-0375-9E47-BA39-1D4E577585D3}" type="presOf" srcId="{3B03E422-AC73-465C-85B4-BB9BB230B37B}" destId="{8831437F-B8F6-420A-BA25-B7AA2FC7A708}" srcOrd="0" destOrd="0" presId="urn:microsoft.com/office/officeart/2005/8/layout/default"/>
    <dgm:cxn modelId="{F8B17344-A93C-FD42-96E0-0A29C60C9887}" type="presOf" srcId="{BB4CBB3D-C617-49E6-A667-3C5A03E4FA84}" destId="{E2733B28-6503-4F88-8A2A-2F30F44C5338}" srcOrd="0" destOrd="0" presId="urn:microsoft.com/office/officeart/2005/8/layout/default"/>
    <dgm:cxn modelId="{77069046-71BE-4342-97EE-1FC9BCEC449C}" type="presOf" srcId="{A9464E8D-D4ED-41A8-B2A3-1007F4CCAEA9}" destId="{F5B505B6-5B05-4F0E-ADBB-5186572B364A}" srcOrd="0" destOrd="0" presId="urn:microsoft.com/office/officeart/2005/8/layout/default"/>
    <dgm:cxn modelId="{C4501D4D-D320-42CF-8704-4BCAD3362ACF}" srcId="{3B03E422-AC73-465C-85B4-BB9BB230B37B}" destId="{940B6B5A-D241-43FD-A6F9-42C0D632BC26}" srcOrd="4" destOrd="0" parTransId="{197061AC-8D53-49F9-B391-68AD37D940EF}" sibTransId="{0BD574A8-B9B0-4A7A-A8F3-427EAC40CEED}"/>
    <dgm:cxn modelId="{C4E14C50-0CDB-F242-82CC-D44A09BB0DC4}" type="presOf" srcId="{60EB8EF0-358F-493A-8474-2A894974C9A8}" destId="{C963BB6E-8EDB-4737-9956-55D12CB76E9F}" srcOrd="0" destOrd="0" presId="urn:microsoft.com/office/officeart/2005/8/layout/default"/>
    <dgm:cxn modelId="{E89CC259-2F83-2E4B-8A40-09EC25BF33DC}" type="presOf" srcId="{940B6B5A-D241-43FD-A6F9-42C0D632BC26}" destId="{806BF63C-6B99-4407-B759-FD8F4D5F76BA}" srcOrd="0" destOrd="0" presId="urn:microsoft.com/office/officeart/2005/8/layout/default"/>
    <dgm:cxn modelId="{1C1B2863-A53D-4935-882F-6A27AC532A04}" srcId="{3B03E422-AC73-465C-85B4-BB9BB230B37B}" destId="{73F4087F-690A-46D1-AE02-4137A25A1CF4}" srcOrd="0" destOrd="0" parTransId="{BA83DABB-290F-4A61-9810-4F7E8D4EED8E}" sibTransId="{7FE2642E-9860-411C-89A8-C20532ED1A20}"/>
    <dgm:cxn modelId="{3C56E077-433E-4542-BED4-5229472B9042}" srcId="{3B03E422-AC73-465C-85B4-BB9BB230B37B}" destId="{60EB8EF0-358F-493A-8474-2A894974C9A8}" srcOrd="3" destOrd="0" parTransId="{646B3C19-4358-48E5-A60F-B21CD40095D6}" sibTransId="{16F2DD89-6707-45DB-AB89-ACD629699273}"/>
    <dgm:cxn modelId="{39C290A8-2E15-3841-81FA-A4E297F2EF5B}" type="presOf" srcId="{73F4087F-690A-46D1-AE02-4137A25A1CF4}" destId="{DF769F74-B65E-4F67-9051-89CF4E9CBB83}" srcOrd="0" destOrd="0" presId="urn:microsoft.com/office/officeart/2005/8/layout/default"/>
    <dgm:cxn modelId="{632ACDAB-F23D-49C0-86E0-0543F561E715}" srcId="{3B03E422-AC73-465C-85B4-BB9BB230B37B}" destId="{A9464E8D-D4ED-41A8-B2A3-1007F4CCAEA9}" srcOrd="2" destOrd="0" parTransId="{290F72E6-041D-41D0-9EFB-6C0493EFA117}" sibTransId="{EE2EEB9C-F54E-4C6B-8035-A28740A54077}"/>
    <dgm:cxn modelId="{E24EB1EE-E3F7-48CD-BCCA-8CBFED9B6BEF}" srcId="{3B03E422-AC73-465C-85B4-BB9BB230B37B}" destId="{BB4CBB3D-C617-49E6-A667-3C5A03E4FA84}" srcOrd="1" destOrd="0" parTransId="{805F4B86-3EED-47EB-ABBC-03F087A2177A}" sibTransId="{7D0B08E5-7E7D-4124-BADC-1DB82BCF8378}"/>
    <dgm:cxn modelId="{CFB322E8-C4E6-5842-A911-12B2A85F0CC3}" type="presParOf" srcId="{8831437F-B8F6-420A-BA25-B7AA2FC7A708}" destId="{DF769F74-B65E-4F67-9051-89CF4E9CBB83}" srcOrd="0" destOrd="0" presId="urn:microsoft.com/office/officeart/2005/8/layout/default"/>
    <dgm:cxn modelId="{B0C2F51C-A587-BF47-BED6-E8C982EF5C87}" type="presParOf" srcId="{8831437F-B8F6-420A-BA25-B7AA2FC7A708}" destId="{E8E31517-7608-4105-8A27-ABB49BB313E4}" srcOrd="1" destOrd="0" presId="urn:microsoft.com/office/officeart/2005/8/layout/default"/>
    <dgm:cxn modelId="{702DEF64-0B5F-DC4C-A84C-365EBA821DC6}" type="presParOf" srcId="{8831437F-B8F6-420A-BA25-B7AA2FC7A708}" destId="{E2733B28-6503-4F88-8A2A-2F30F44C5338}" srcOrd="2" destOrd="0" presId="urn:microsoft.com/office/officeart/2005/8/layout/default"/>
    <dgm:cxn modelId="{C3B062D1-C1B1-7C49-A83B-220296627824}" type="presParOf" srcId="{8831437F-B8F6-420A-BA25-B7AA2FC7A708}" destId="{C781933B-6C97-4F7E-90B5-7E37BB36A841}" srcOrd="3" destOrd="0" presId="urn:microsoft.com/office/officeart/2005/8/layout/default"/>
    <dgm:cxn modelId="{D1C71175-04A7-6F49-A4B9-1F237E9BF2ED}" type="presParOf" srcId="{8831437F-B8F6-420A-BA25-B7AA2FC7A708}" destId="{F5B505B6-5B05-4F0E-ADBB-5186572B364A}" srcOrd="4" destOrd="0" presId="urn:microsoft.com/office/officeart/2005/8/layout/default"/>
    <dgm:cxn modelId="{DDDA2A7C-2B2A-8042-9FFA-44D8737D010C}" type="presParOf" srcId="{8831437F-B8F6-420A-BA25-B7AA2FC7A708}" destId="{E9E4F872-D733-4F84-86EE-D808E20CAAE1}" srcOrd="5" destOrd="0" presId="urn:microsoft.com/office/officeart/2005/8/layout/default"/>
    <dgm:cxn modelId="{7BDD331F-A82F-6646-A9B1-4B99D9E779F9}" type="presParOf" srcId="{8831437F-B8F6-420A-BA25-B7AA2FC7A708}" destId="{C963BB6E-8EDB-4737-9956-55D12CB76E9F}" srcOrd="6" destOrd="0" presId="urn:microsoft.com/office/officeart/2005/8/layout/default"/>
    <dgm:cxn modelId="{1D11135F-3E21-A64A-B064-8B5532AD4504}" type="presParOf" srcId="{8831437F-B8F6-420A-BA25-B7AA2FC7A708}" destId="{351AD1BF-3BBC-4DC7-A71B-FB60C52C624B}" srcOrd="7" destOrd="0" presId="urn:microsoft.com/office/officeart/2005/8/layout/default"/>
    <dgm:cxn modelId="{DB071B7C-1B10-BD44-9E38-28EF77A73916}" type="presParOf" srcId="{8831437F-B8F6-420A-BA25-B7AA2FC7A708}" destId="{806BF63C-6B99-4407-B759-FD8F4D5F76B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0F792E-3DCB-4777-9551-2B7B8241604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D665A23-96E7-4B6F-A7BC-9929E2A36A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how to </a:t>
          </a:r>
          <a:r>
            <a:rPr lang="en-US" b="1"/>
            <a:t>create and host a website</a:t>
          </a:r>
          <a:r>
            <a:rPr lang="en-US"/>
            <a:t> using Amazon S3.</a:t>
          </a:r>
        </a:p>
      </dgm:t>
    </dgm:pt>
    <dgm:pt modelId="{ECFF0769-D723-42C6-B726-FB39986BB65C}" type="parTrans" cxnId="{1552FBC1-3A80-408B-9EB2-152936061AB0}">
      <dgm:prSet/>
      <dgm:spPr/>
      <dgm:t>
        <a:bodyPr/>
        <a:lstStyle/>
        <a:p>
          <a:endParaRPr lang="en-US"/>
        </a:p>
      </dgm:t>
    </dgm:pt>
    <dgm:pt modelId="{CA16BEC5-BCF5-4C74-A279-08667D59E56D}" type="sibTrans" cxnId="{1552FBC1-3A80-408B-9EB2-152936061AB0}">
      <dgm:prSet/>
      <dgm:spPr/>
      <dgm:t>
        <a:bodyPr/>
        <a:lstStyle/>
        <a:p>
          <a:endParaRPr lang="en-US"/>
        </a:p>
      </dgm:t>
    </dgm:pt>
    <dgm:pt modelId="{D81158C8-CA3A-4CC3-8528-994B024249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Gained experience in </a:t>
          </a:r>
          <a:r>
            <a:rPr lang="en-US" b="1"/>
            <a:t>setting bucket policies</a:t>
          </a:r>
          <a:r>
            <a:rPr lang="en-US"/>
            <a:t> and managing access with IAM.</a:t>
          </a:r>
        </a:p>
      </dgm:t>
    </dgm:pt>
    <dgm:pt modelId="{0589036E-BDD7-4ECA-AC50-DAED78A262DC}" type="parTrans" cxnId="{FC4FBF47-3DA6-4D52-90E2-7B5480A0AFDD}">
      <dgm:prSet/>
      <dgm:spPr/>
      <dgm:t>
        <a:bodyPr/>
        <a:lstStyle/>
        <a:p>
          <a:endParaRPr lang="en-US"/>
        </a:p>
      </dgm:t>
    </dgm:pt>
    <dgm:pt modelId="{B404131A-2CF3-4D2E-91C3-D21B99FA1FE5}" type="sibTrans" cxnId="{FC4FBF47-3DA6-4D52-90E2-7B5480A0AFDD}">
      <dgm:prSet/>
      <dgm:spPr/>
      <dgm:t>
        <a:bodyPr/>
        <a:lstStyle/>
        <a:p>
          <a:endParaRPr lang="en-US"/>
        </a:p>
      </dgm:t>
    </dgm:pt>
    <dgm:pt modelId="{C36DC764-BD1C-4DD6-8ECE-3B2EA269C9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Explored how </a:t>
          </a:r>
          <a:r>
            <a:rPr lang="en-US" b="1"/>
            <a:t>CloudWatch</a:t>
          </a:r>
          <a:r>
            <a:rPr lang="en-US"/>
            <a:t> helps monitor website performance.</a:t>
          </a:r>
        </a:p>
      </dgm:t>
    </dgm:pt>
    <dgm:pt modelId="{1A4F6445-A1D5-4B3B-9DC3-C5F8B9DA2DAD}" type="parTrans" cxnId="{C895AA02-7664-4127-8A97-4ABC6FD8780F}">
      <dgm:prSet/>
      <dgm:spPr/>
      <dgm:t>
        <a:bodyPr/>
        <a:lstStyle/>
        <a:p>
          <a:endParaRPr lang="en-US"/>
        </a:p>
      </dgm:t>
    </dgm:pt>
    <dgm:pt modelId="{3C7A812E-C140-471B-B62D-8FA3634D2430}" type="sibTrans" cxnId="{C895AA02-7664-4127-8A97-4ABC6FD8780F}">
      <dgm:prSet/>
      <dgm:spPr/>
      <dgm:t>
        <a:bodyPr/>
        <a:lstStyle/>
        <a:p>
          <a:endParaRPr lang="en-US"/>
        </a:p>
      </dgm:t>
    </dgm:pt>
    <dgm:pt modelId="{6427E5F9-7FCC-48D3-BAAC-6243931536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Improved teamwork, communication, and project coordination.</a:t>
          </a:r>
        </a:p>
      </dgm:t>
    </dgm:pt>
    <dgm:pt modelId="{F0A6D7E0-8C80-4EDB-A43E-0AC3E4748868}" type="parTrans" cxnId="{D1E71066-CDE8-4360-A3D1-FC358F325CB5}">
      <dgm:prSet/>
      <dgm:spPr/>
      <dgm:t>
        <a:bodyPr/>
        <a:lstStyle/>
        <a:p>
          <a:endParaRPr lang="en-US"/>
        </a:p>
      </dgm:t>
    </dgm:pt>
    <dgm:pt modelId="{5072D30C-2BA8-44BA-8243-A6D6EDCE846D}" type="sibTrans" cxnId="{D1E71066-CDE8-4360-A3D1-FC358F325CB5}">
      <dgm:prSet/>
      <dgm:spPr/>
      <dgm:t>
        <a:bodyPr/>
        <a:lstStyle/>
        <a:p>
          <a:endParaRPr lang="en-US"/>
        </a:p>
      </dgm:t>
    </dgm:pt>
    <dgm:pt modelId="{EE9F3204-6182-4F23-AFF5-C43EB46EC8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Understood how AWS helps small businesses solve real challenges.</a:t>
          </a:r>
        </a:p>
      </dgm:t>
    </dgm:pt>
    <dgm:pt modelId="{84A134E3-5303-4233-912B-0CB560FAD704}" type="parTrans" cxnId="{2221A76F-EAA5-4AC6-AF06-DF494F943278}">
      <dgm:prSet/>
      <dgm:spPr/>
      <dgm:t>
        <a:bodyPr/>
        <a:lstStyle/>
        <a:p>
          <a:endParaRPr lang="en-US"/>
        </a:p>
      </dgm:t>
    </dgm:pt>
    <dgm:pt modelId="{474310A0-68A2-4916-BE15-89E83ACEA420}" type="sibTrans" cxnId="{2221A76F-EAA5-4AC6-AF06-DF494F943278}">
      <dgm:prSet/>
      <dgm:spPr/>
      <dgm:t>
        <a:bodyPr/>
        <a:lstStyle/>
        <a:p>
          <a:endParaRPr lang="en-US"/>
        </a:p>
      </dgm:t>
    </dgm:pt>
    <dgm:pt modelId="{853A3E10-F598-4286-9681-04DD3DF80B64}" type="pres">
      <dgm:prSet presAssocID="{080F792E-3DCB-4777-9551-2B7B8241604C}" presName="root" presStyleCnt="0">
        <dgm:presLayoutVars>
          <dgm:dir/>
          <dgm:resizeHandles val="exact"/>
        </dgm:presLayoutVars>
      </dgm:prSet>
      <dgm:spPr/>
    </dgm:pt>
    <dgm:pt modelId="{3ED7A8BF-8737-41EB-B37C-F3DD4A5E644F}" type="pres">
      <dgm:prSet presAssocID="{DD665A23-96E7-4B6F-A7BC-9929E2A36A92}" presName="compNode" presStyleCnt="0"/>
      <dgm:spPr/>
    </dgm:pt>
    <dgm:pt modelId="{A9B031D7-3157-4E9C-9C69-D0C6760AD356}" type="pres">
      <dgm:prSet presAssocID="{DD665A23-96E7-4B6F-A7BC-9929E2A36A92}" presName="bgRect" presStyleLbl="bgShp" presStyleIdx="0" presStyleCnt="5"/>
      <dgm:spPr/>
    </dgm:pt>
    <dgm:pt modelId="{A69089CA-CBC7-472F-A955-56D708FCA041}" type="pres">
      <dgm:prSet presAssocID="{DD665A23-96E7-4B6F-A7BC-9929E2A36A9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35754BF-4304-4AE4-A62F-41657AE7A8A8}" type="pres">
      <dgm:prSet presAssocID="{DD665A23-96E7-4B6F-A7BC-9929E2A36A92}" presName="spaceRect" presStyleCnt="0"/>
      <dgm:spPr/>
    </dgm:pt>
    <dgm:pt modelId="{C3D31F81-A7A9-4664-862A-040FCEDC7CB4}" type="pres">
      <dgm:prSet presAssocID="{DD665A23-96E7-4B6F-A7BC-9929E2A36A92}" presName="parTx" presStyleLbl="revTx" presStyleIdx="0" presStyleCnt="5">
        <dgm:presLayoutVars>
          <dgm:chMax val="0"/>
          <dgm:chPref val="0"/>
        </dgm:presLayoutVars>
      </dgm:prSet>
      <dgm:spPr/>
    </dgm:pt>
    <dgm:pt modelId="{2FC2A910-1693-4114-AAF8-AB6B7058899A}" type="pres">
      <dgm:prSet presAssocID="{CA16BEC5-BCF5-4C74-A279-08667D59E56D}" presName="sibTrans" presStyleCnt="0"/>
      <dgm:spPr/>
    </dgm:pt>
    <dgm:pt modelId="{95285C4F-9578-49D2-9A27-2A62D349A091}" type="pres">
      <dgm:prSet presAssocID="{D81158C8-CA3A-4CC3-8528-994B024249B4}" presName="compNode" presStyleCnt="0"/>
      <dgm:spPr/>
    </dgm:pt>
    <dgm:pt modelId="{06944B6F-41B4-4B47-982E-1F6ED29E2793}" type="pres">
      <dgm:prSet presAssocID="{D81158C8-CA3A-4CC3-8528-994B024249B4}" presName="bgRect" presStyleLbl="bgShp" presStyleIdx="1" presStyleCnt="5"/>
      <dgm:spPr/>
    </dgm:pt>
    <dgm:pt modelId="{EC58550C-CA1C-4C85-9142-242EDE37D76F}" type="pres">
      <dgm:prSet presAssocID="{D81158C8-CA3A-4CC3-8528-994B024249B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562041D-2FE0-45CE-A8F6-C1F1F4B14B15}" type="pres">
      <dgm:prSet presAssocID="{D81158C8-CA3A-4CC3-8528-994B024249B4}" presName="spaceRect" presStyleCnt="0"/>
      <dgm:spPr/>
    </dgm:pt>
    <dgm:pt modelId="{03833195-2208-46F3-8311-EB64AC730FC2}" type="pres">
      <dgm:prSet presAssocID="{D81158C8-CA3A-4CC3-8528-994B024249B4}" presName="parTx" presStyleLbl="revTx" presStyleIdx="1" presStyleCnt="5">
        <dgm:presLayoutVars>
          <dgm:chMax val="0"/>
          <dgm:chPref val="0"/>
        </dgm:presLayoutVars>
      </dgm:prSet>
      <dgm:spPr/>
    </dgm:pt>
    <dgm:pt modelId="{BA99360D-FF20-447E-B3AC-B570808680F2}" type="pres">
      <dgm:prSet presAssocID="{B404131A-2CF3-4D2E-91C3-D21B99FA1FE5}" presName="sibTrans" presStyleCnt="0"/>
      <dgm:spPr/>
    </dgm:pt>
    <dgm:pt modelId="{BEE94A76-C599-45BC-95BD-752073E41F88}" type="pres">
      <dgm:prSet presAssocID="{C36DC764-BD1C-4DD6-8ECE-3B2EA269C97E}" presName="compNode" presStyleCnt="0"/>
      <dgm:spPr/>
    </dgm:pt>
    <dgm:pt modelId="{1EF2EA1B-A5A2-44D8-91DF-585A81E24BAA}" type="pres">
      <dgm:prSet presAssocID="{C36DC764-BD1C-4DD6-8ECE-3B2EA269C97E}" presName="bgRect" presStyleLbl="bgShp" presStyleIdx="2" presStyleCnt="5"/>
      <dgm:spPr/>
    </dgm:pt>
    <dgm:pt modelId="{229AD81D-E18E-4355-9DCD-9CC3ABE1D8C2}" type="pres">
      <dgm:prSet presAssocID="{C36DC764-BD1C-4DD6-8ECE-3B2EA269C97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2D4EB778-CE56-416B-846F-7ABD16D4B2DB}" type="pres">
      <dgm:prSet presAssocID="{C36DC764-BD1C-4DD6-8ECE-3B2EA269C97E}" presName="spaceRect" presStyleCnt="0"/>
      <dgm:spPr/>
    </dgm:pt>
    <dgm:pt modelId="{B0D7BBEA-5EFC-4E4F-9EE3-D6F3D211EA4F}" type="pres">
      <dgm:prSet presAssocID="{C36DC764-BD1C-4DD6-8ECE-3B2EA269C97E}" presName="parTx" presStyleLbl="revTx" presStyleIdx="2" presStyleCnt="5">
        <dgm:presLayoutVars>
          <dgm:chMax val="0"/>
          <dgm:chPref val="0"/>
        </dgm:presLayoutVars>
      </dgm:prSet>
      <dgm:spPr/>
    </dgm:pt>
    <dgm:pt modelId="{3B0BA76F-AECC-469C-AE8A-D83AFF2EB5D4}" type="pres">
      <dgm:prSet presAssocID="{3C7A812E-C140-471B-B62D-8FA3634D2430}" presName="sibTrans" presStyleCnt="0"/>
      <dgm:spPr/>
    </dgm:pt>
    <dgm:pt modelId="{8BAD303F-D584-47D7-8CF2-105283EC86F9}" type="pres">
      <dgm:prSet presAssocID="{6427E5F9-7FCC-48D3-BAAC-624393153619}" presName="compNode" presStyleCnt="0"/>
      <dgm:spPr/>
    </dgm:pt>
    <dgm:pt modelId="{258A6A09-2D0B-4843-B51A-FB86FFD039B1}" type="pres">
      <dgm:prSet presAssocID="{6427E5F9-7FCC-48D3-BAAC-624393153619}" presName="bgRect" presStyleLbl="bgShp" presStyleIdx="3" presStyleCnt="5"/>
      <dgm:spPr/>
    </dgm:pt>
    <dgm:pt modelId="{B4B581AD-7A7B-414C-A07E-E93E33003BA3}" type="pres">
      <dgm:prSet presAssocID="{6427E5F9-7FCC-48D3-BAAC-62439315361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CEC9461B-3DE6-485D-B80C-63B4B0E8A46D}" type="pres">
      <dgm:prSet presAssocID="{6427E5F9-7FCC-48D3-BAAC-624393153619}" presName="spaceRect" presStyleCnt="0"/>
      <dgm:spPr/>
    </dgm:pt>
    <dgm:pt modelId="{B920F862-F74C-4341-BD60-CFFF79E1FCF6}" type="pres">
      <dgm:prSet presAssocID="{6427E5F9-7FCC-48D3-BAAC-624393153619}" presName="parTx" presStyleLbl="revTx" presStyleIdx="3" presStyleCnt="5">
        <dgm:presLayoutVars>
          <dgm:chMax val="0"/>
          <dgm:chPref val="0"/>
        </dgm:presLayoutVars>
      </dgm:prSet>
      <dgm:spPr/>
    </dgm:pt>
    <dgm:pt modelId="{3B257005-EA11-4C0D-A79F-C295CA6ACE04}" type="pres">
      <dgm:prSet presAssocID="{5072D30C-2BA8-44BA-8243-A6D6EDCE846D}" presName="sibTrans" presStyleCnt="0"/>
      <dgm:spPr/>
    </dgm:pt>
    <dgm:pt modelId="{3A5BEB7F-F101-4370-8D0C-8423C0D37709}" type="pres">
      <dgm:prSet presAssocID="{EE9F3204-6182-4F23-AFF5-C43EB46EC8DA}" presName="compNode" presStyleCnt="0"/>
      <dgm:spPr/>
    </dgm:pt>
    <dgm:pt modelId="{18B5C178-C4BD-4587-BD26-7DD748658633}" type="pres">
      <dgm:prSet presAssocID="{EE9F3204-6182-4F23-AFF5-C43EB46EC8DA}" presName="bgRect" presStyleLbl="bgShp" presStyleIdx="4" presStyleCnt="5"/>
      <dgm:spPr/>
    </dgm:pt>
    <dgm:pt modelId="{7EB8FC71-EAF0-45BD-85DB-B2670AAE7165}" type="pres">
      <dgm:prSet presAssocID="{EE9F3204-6182-4F23-AFF5-C43EB46EC8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B656600A-87B3-4C80-8EB4-E9DEA35252FA}" type="pres">
      <dgm:prSet presAssocID="{EE9F3204-6182-4F23-AFF5-C43EB46EC8DA}" presName="spaceRect" presStyleCnt="0"/>
      <dgm:spPr/>
    </dgm:pt>
    <dgm:pt modelId="{952E2D20-C550-40FC-97BD-3D05ADA1A711}" type="pres">
      <dgm:prSet presAssocID="{EE9F3204-6182-4F23-AFF5-C43EB46EC8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895AA02-7664-4127-8A97-4ABC6FD8780F}" srcId="{080F792E-3DCB-4777-9551-2B7B8241604C}" destId="{C36DC764-BD1C-4DD6-8ECE-3B2EA269C97E}" srcOrd="2" destOrd="0" parTransId="{1A4F6445-A1D5-4B3B-9DC3-C5F8B9DA2DAD}" sibTransId="{3C7A812E-C140-471B-B62D-8FA3634D2430}"/>
    <dgm:cxn modelId="{FC4FBF47-3DA6-4D52-90E2-7B5480A0AFDD}" srcId="{080F792E-3DCB-4777-9551-2B7B8241604C}" destId="{D81158C8-CA3A-4CC3-8528-994B024249B4}" srcOrd="1" destOrd="0" parTransId="{0589036E-BDD7-4ECA-AC50-DAED78A262DC}" sibTransId="{B404131A-2CF3-4D2E-91C3-D21B99FA1FE5}"/>
    <dgm:cxn modelId="{38F40348-73F6-654E-8B1A-851257914E23}" type="presOf" srcId="{080F792E-3DCB-4777-9551-2B7B8241604C}" destId="{853A3E10-F598-4286-9681-04DD3DF80B64}" srcOrd="0" destOrd="0" presId="urn:microsoft.com/office/officeart/2018/2/layout/IconVerticalSolidList"/>
    <dgm:cxn modelId="{D1E71066-CDE8-4360-A3D1-FC358F325CB5}" srcId="{080F792E-3DCB-4777-9551-2B7B8241604C}" destId="{6427E5F9-7FCC-48D3-BAAC-624393153619}" srcOrd="3" destOrd="0" parTransId="{F0A6D7E0-8C80-4EDB-A43E-0AC3E4748868}" sibTransId="{5072D30C-2BA8-44BA-8243-A6D6EDCE846D}"/>
    <dgm:cxn modelId="{76AD186E-D53B-C14D-8FF0-B6E8018DBF55}" type="presOf" srcId="{DD665A23-96E7-4B6F-A7BC-9929E2A36A92}" destId="{C3D31F81-A7A9-4664-862A-040FCEDC7CB4}" srcOrd="0" destOrd="0" presId="urn:microsoft.com/office/officeart/2018/2/layout/IconVerticalSolidList"/>
    <dgm:cxn modelId="{2221A76F-EAA5-4AC6-AF06-DF494F943278}" srcId="{080F792E-3DCB-4777-9551-2B7B8241604C}" destId="{EE9F3204-6182-4F23-AFF5-C43EB46EC8DA}" srcOrd="4" destOrd="0" parTransId="{84A134E3-5303-4233-912B-0CB560FAD704}" sibTransId="{474310A0-68A2-4916-BE15-89E83ACEA420}"/>
    <dgm:cxn modelId="{EFF1B075-8B0A-1E42-BF6E-3FE61420C7F6}" type="presOf" srcId="{6427E5F9-7FCC-48D3-BAAC-624393153619}" destId="{B920F862-F74C-4341-BD60-CFFF79E1FCF6}" srcOrd="0" destOrd="0" presId="urn:microsoft.com/office/officeart/2018/2/layout/IconVerticalSolidList"/>
    <dgm:cxn modelId="{0F19BD9C-7E75-FD41-97BC-351FE1CE3881}" type="presOf" srcId="{EE9F3204-6182-4F23-AFF5-C43EB46EC8DA}" destId="{952E2D20-C550-40FC-97BD-3D05ADA1A711}" srcOrd="0" destOrd="0" presId="urn:microsoft.com/office/officeart/2018/2/layout/IconVerticalSolidList"/>
    <dgm:cxn modelId="{43F792B3-92D4-F64C-8FFE-7487157C75B1}" type="presOf" srcId="{D81158C8-CA3A-4CC3-8528-994B024249B4}" destId="{03833195-2208-46F3-8311-EB64AC730FC2}" srcOrd="0" destOrd="0" presId="urn:microsoft.com/office/officeart/2018/2/layout/IconVerticalSolidList"/>
    <dgm:cxn modelId="{1552FBC1-3A80-408B-9EB2-152936061AB0}" srcId="{080F792E-3DCB-4777-9551-2B7B8241604C}" destId="{DD665A23-96E7-4B6F-A7BC-9929E2A36A92}" srcOrd="0" destOrd="0" parTransId="{ECFF0769-D723-42C6-B726-FB39986BB65C}" sibTransId="{CA16BEC5-BCF5-4C74-A279-08667D59E56D}"/>
    <dgm:cxn modelId="{AD8F0BD2-9E2A-7C48-9988-510122EBD4DD}" type="presOf" srcId="{C36DC764-BD1C-4DD6-8ECE-3B2EA269C97E}" destId="{B0D7BBEA-5EFC-4E4F-9EE3-D6F3D211EA4F}" srcOrd="0" destOrd="0" presId="urn:microsoft.com/office/officeart/2018/2/layout/IconVerticalSolidList"/>
    <dgm:cxn modelId="{E9D51A41-25D5-8F45-B370-962D47E87F44}" type="presParOf" srcId="{853A3E10-F598-4286-9681-04DD3DF80B64}" destId="{3ED7A8BF-8737-41EB-B37C-F3DD4A5E644F}" srcOrd="0" destOrd="0" presId="urn:microsoft.com/office/officeart/2018/2/layout/IconVerticalSolidList"/>
    <dgm:cxn modelId="{9A9F7C8A-79B8-5842-B41F-1255DA93A8C3}" type="presParOf" srcId="{3ED7A8BF-8737-41EB-B37C-F3DD4A5E644F}" destId="{A9B031D7-3157-4E9C-9C69-D0C6760AD356}" srcOrd="0" destOrd="0" presId="urn:microsoft.com/office/officeart/2018/2/layout/IconVerticalSolidList"/>
    <dgm:cxn modelId="{AA0D06A5-BF54-B448-A600-062E896981F0}" type="presParOf" srcId="{3ED7A8BF-8737-41EB-B37C-F3DD4A5E644F}" destId="{A69089CA-CBC7-472F-A955-56D708FCA041}" srcOrd="1" destOrd="0" presId="urn:microsoft.com/office/officeart/2018/2/layout/IconVerticalSolidList"/>
    <dgm:cxn modelId="{B20D63D6-156A-9649-A4F2-802FE8D08EEF}" type="presParOf" srcId="{3ED7A8BF-8737-41EB-B37C-F3DD4A5E644F}" destId="{E35754BF-4304-4AE4-A62F-41657AE7A8A8}" srcOrd="2" destOrd="0" presId="urn:microsoft.com/office/officeart/2018/2/layout/IconVerticalSolidList"/>
    <dgm:cxn modelId="{BA8EFC24-5222-8B44-B356-F730B146A85B}" type="presParOf" srcId="{3ED7A8BF-8737-41EB-B37C-F3DD4A5E644F}" destId="{C3D31F81-A7A9-4664-862A-040FCEDC7CB4}" srcOrd="3" destOrd="0" presId="urn:microsoft.com/office/officeart/2018/2/layout/IconVerticalSolidList"/>
    <dgm:cxn modelId="{F84354E9-E86B-0A40-9C6D-169CA129926B}" type="presParOf" srcId="{853A3E10-F598-4286-9681-04DD3DF80B64}" destId="{2FC2A910-1693-4114-AAF8-AB6B7058899A}" srcOrd="1" destOrd="0" presId="urn:microsoft.com/office/officeart/2018/2/layout/IconVerticalSolidList"/>
    <dgm:cxn modelId="{AEB84A75-B24C-6846-90F1-3EC8963E2D17}" type="presParOf" srcId="{853A3E10-F598-4286-9681-04DD3DF80B64}" destId="{95285C4F-9578-49D2-9A27-2A62D349A091}" srcOrd="2" destOrd="0" presId="urn:microsoft.com/office/officeart/2018/2/layout/IconVerticalSolidList"/>
    <dgm:cxn modelId="{5B1CD4CD-E1D1-8C47-A551-42C83966F308}" type="presParOf" srcId="{95285C4F-9578-49D2-9A27-2A62D349A091}" destId="{06944B6F-41B4-4B47-982E-1F6ED29E2793}" srcOrd="0" destOrd="0" presId="urn:microsoft.com/office/officeart/2018/2/layout/IconVerticalSolidList"/>
    <dgm:cxn modelId="{8CBDB4F2-9B45-2940-9095-10A8BE6DDA48}" type="presParOf" srcId="{95285C4F-9578-49D2-9A27-2A62D349A091}" destId="{EC58550C-CA1C-4C85-9142-242EDE37D76F}" srcOrd="1" destOrd="0" presId="urn:microsoft.com/office/officeart/2018/2/layout/IconVerticalSolidList"/>
    <dgm:cxn modelId="{B5A83BD7-F1ED-FE43-A030-C4A2ADF93082}" type="presParOf" srcId="{95285C4F-9578-49D2-9A27-2A62D349A091}" destId="{8562041D-2FE0-45CE-A8F6-C1F1F4B14B15}" srcOrd="2" destOrd="0" presId="urn:microsoft.com/office/officeart/2018/2/layout/IconVerticalSolidList"/>
    <dgm:cxn modelId="{D296BC9C-9BAE-784C-A096-C511F2630130}" type="presParOf" srcId="{95285C4F-9578-49D2-9A27-2A62D349A091}" destId="{03833195-2208-46F3-8311-EB64AC730FC2}" srcOrd="3" destOrd="0" presId="urn:microsoft.com/office/officeart/2018/2/layout/IconVerticalSolidList"/>
    <dgm:cxn modelId="{79AFFB90-8C40-9141-8DA3-0AFECEBE5F65}" type="presParOf" srcId="{853A3E10-F598-4286-9681-04DD3DF80B64}" destId="{BA99360D-FF20-447E-B3AC-B570808680F2}" srcOrd="3" destOrd="0" presId="urn:microsoft.com/office/officeart/2018/2/layout/IconVerticalSolidList"/>
    <dgm:cxn modelId="{D1003211-19C0-804A-B82D-CE5A611DDF25}" type="presParOf" srcId="{853A3E10-F598-4286-9681-04DD3DF80B64}" destId="{BEE94A76-C599-45BC-95BD-752073E41F88}" srcOrd="4" destOrd="0" presId="urn:microsoft.com/office/officeart/2018/2/layout/IconVerticalSolidList"/>
    <dgm:cxn modelId="{574F84B8-F4C5-B141-9271-6AC1596A8DAE}" type="presParOf" srcId="{BEE94A76-C599-45BC-95BD-752073E41F88}" destId="{1EF2EA1B-A5A2-44D8-91DF-585A81E24BAA}" srcOrd="0" destOrd="0" presId="urn:microsoft.com/office/officeart/2018/2/layout/IconVerticalSolidList"/>
    <dgm:cxn modelId="{180911F9-7A9D-9148-9691-91BF1BD45D24}" type="presParOf" srcId="{BEE94A76-C599-45BC-95BD-752073E41F88}" destId="{229AD81D-E18E-4355-9DCD-9CC3ABE1D8C2}" srcOrd="1" destOrd="0" presId="urn:microsoft.com/office/officeart/2018/2/layout/IconVerticalSolidList"/>
    <dgm:cxn modelId="{B4C1EC29-8B44-BE4E-BD90-D95E92F2D4AF}" type="presParOf" srcId="{BEE94A76-C599-45BC-95BD-752073E41F88}" destId="{2D4EB778-CE56-416B-846F-7ABD16D4B2DB}" srcOrd="2" destOrd="0" presId="urn:microsoft.com/office/officeart/2018/2/layout/IconVerticalSolidList"/>
    <dgm:cxn modelId="{5BAC8A18-B81E-8C4F-AE44-B1EDB92700E2}" type="presParOf" srcId="{BEE94A76-C599-45BC-95BD-752073E41F88}" destId="{B0D7BBEA-5EFC-4E4F-9EE3-D6F3D211EA4F}" srcOrd="3" destOrd="0" presId="urn:microsoft.com/office/officeart/2018/2/layout/IconVerticalSolidList"/>
    <dgm:cxn modelId="{B271ECF3-977D-9B4C-87F5-2193C205F2D5}" type="presParOf" srcId="{853A3E10-F598-4286-9681-04DD3DF80B64}" destId="{3B0BA76F-AECC-469C-AE8A-D83AFF2EB5D4}" srcOrd="5" destOrd="0" presId="urn:microsoft.com/office/officeart/2018/2/layout/IconVerticalSolidList"/>
    <dgm:cxn modelId="{C1A2BCF8-0443-9048-AC5F-92E74AF6A095}" type="presParOf" srcId="{853A3E10-F598-4286-9681-04DD3DF80B64}" destId="{8BAD303F-D584-47D7-8CF2-105283EC86F9}" srcOrd="6" destOrd="0" presId="urn:microsoft.com/office/officeart/2018/2/layout/IconVerticalSolidList"/>
    <dgm:cxn modelId="{78A2DFD9-54CB-934C-8558-017472D23CCC}" type="presParOf" srcId="{8BAD303F-D584-47D7-8CF2-105283EC86F9}" destId="{258A6A09-2D0B-4843-B51A-FB86FFD039B1}" srcOrd="0" destOrd="0" presId="urn:microsoft.com/office/officeart/2018/2/layout/IconVerticalSolidList"/>
    <dgm:cxn modelId="{0ACB8BCC-922D-AF4C-9E8E-36F414373763}" type="presParOf" srcId="{8BAD303F-D584-47D7-8CF2-105283EC86F9}" destId="{B4B581AD-7A7B-414C-A07E-E93E33003BA3}" srcOrd="1" destOrd="0" presId="urn:microsoft.com/office/officeart/2018/2/layout/IconVerticalSolidList"/>
    <dgm:cxn modelId="{E6BCB9E4-B6BE-8344-8C95-C7491DC26881}" type="presParOf" srcId="{8BAD303F-D584-47D7-8CF2-105283EC86F9}" destId="{CEC9461B-3DE6-485D-B80C-63B4B0E8A46D}" srcOrd="2" destOrd="0" presId="urn:microsoft.com/office/officeart/2018/2/layout/IconVerticalSolidList"/>
    <dgm:cxn modelId="{F1464545-670A-024B-87DB-A72A3B907EA7}" type="presParOf" srcId="{8BAD303F-D584-47D7-8CF2-105283EC86F9}" destId="{B920F862-F74C-4341-BD60-CFFF79E1FCF6}" srcOrd="3" destOrd="0" presId="urn:microsoft.com/office/officeart/2018/2/layout/IconVerticalSolidList"/>
    <dgm:cxn modelId="{62C270F0-B0C4-0B42-AF3F-490B58DDA857}" type="presParOf" srcId="{853A3E10-F598-4286-9681-04DD3DF80B64}" destId="{3B257005-EA11-4C0D-A79F-C295CA6ACE04}" srcOrd="7" destOrd="0" presId="urn:microsoft.com/office/officeart/2018/2/layout/IconVerticalSolidList"/>
    <dgm:cxn modelId="{806186AB-2EC0-484B-AF97-3BD3629187FC}" type="presParOf" srcId="{853A3E10-F598-4286-9681-04DD3DF80B64}" destId="{3A5BEB7F-F101-4370-8D0C-8423C0D37709}" srcOrd="8" destOrd="0" presId="urn:microsoft.com/office/officeart/2018/2/layout/IconVerticalSolidList"/>
    <dgm:cxn modelId="{EAAAAFA7-FC31-D74D-8384-181E455C94BE}" type="presParOf" srcId="{3A5BEB7F-F101-4370-8D0C-8423C0D37709}" destId="{18B5C178-C4BD-4587-BD26-7DD748658633}" srcOrd="0" destOrd="0" presId="urn:microsoft.com/office/officeart/2018/2/layout/IconVerticalSolidList"/>
    <dgm:cxn modelId="{4D220331-5DE4-E547-A002-2F3FA7D0E65E}" type="presParOf" srcId="{3A5BEB7F-F101-4370-8D0C-8423C0D37709}" destId="{7EB8FC71-EAF0-45BD-85DB-B2670AAE7165}" srcOrd="1" destOrd="0" presId="urn:microsoft.com/office/officeart/2018/2/layout/IconVerticalSolidList"/>
    <dgm:cxn modelId="{B95F5B7E-4BB9-0C42-BC57-62EBE88BD6B9}" type="presParOf" srcId="{3A5BEB7F-F101-4370-8D0C-8423C0D37709}" destId="{B656600A-87B3-4C80-8EB4-E9DEA35252FA}" srcOrd="2" destOrd="0" presId="urn:microsoft.com/office/officeart/2018/2/layout/IconVerticalSolidList"/>
    <dgm:cxn modelId="{4B991017-7A25-D144-87E9-4CCD01D439AE}" type="presParOf" srcId="{3A5BEB7F-F101-4370-8D0C-8423C0D37709}" destId="{952E2D20-C550-40FC-97BD-3D05ADA1A7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B8322D-6568-49EA-86F4-CF71927D0A7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884BF84A-686E-4F27-BAD1-8765A53602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helped us solve the restaurant’s real business challenges.</a:t>
          </a:r>
        </a:p>
      </dgm:t>
    </dgm:pt>
    <dgm:pt modelId="{0975B79A-2B00-4D44-ABB3-CA33EB83069E}" type="parTrans" cxnId="{A9B77756-F776-4108-8993-354955716700}">
      <dgm:prSet/>
      <dgm:spPr/>
      <dgm:t>
        <a:bodyPr/>
        <a:lstStyle/>
        <a:p>
          <a:endParaRPr lang="en-US"/>
        </a:p>
      </dgm:t>
    </dgm:pt>
    <dgm:pt modelId="{7D19EE37-F08A-43C1-AAC6-6D4DF7E31335}" type="sibTrans" cxnId="{A9B77756-F776-4108-8993-354955716700}">
      <dgm:prSet/>
      <dgm:spPr/>
      <dgm:t>
        <a:bodyPr/>
        <a:lstStyle/>
        <a:p>
          <a:endParaRPr lang="en-US"/>
        </a:p>
      </dgm:t>
    </dgm:pt>
    <dgm:pt modelId="{D70D6ACD-342B-4628-AE89-A038D325C8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Using </a:t>
          </a:r>
          <a:r>
            <a:rPr lang="en-US" b="1"/>
            <a:t>Amazon S3</a:t>
          </a:r>
          <a:r>
            <a:rPr lang="en-US"/>
            <a:t>, we hosted a live website that replaces manual systems.</a:t>
          </a:r>
        </a:p>
      </dgm:t>
    </dgm:pt>
    <dgm:pt modelId="{F2DAB5B7-1F6F-40C2-B8F5-99F675A31A20}" type="parTrans" cxnId="{13462F90-683D-4D72-8663-6E2084539D8B}">
      <dgm:prSet/>
      <dgm:spPr/>
      <dgm:t>
        <a:bodyPr/>
        <a:lstStyle/>
        <a:p>
          <a:endParaRPr lang="en-US"/>
        </a:p>
      </dgm:t>
    </dgm:pt>
    <dgm:pt modelId="{78311783-C47B-4853-A7B9-E13254AA7071}" type="sibTrans" cxnId="{13462F90-683D-4D72-8663-6E2084539D8B}">
      <dgm:prSet/>
      <dgm:spPr/>
      <dgm:t>
        <a:bodyPr/>
        <a:lstStyle/>
        <a:p>
          <a:endParaRPr lang="en-US"/>
        </a:p>
      </dgm:t>
    </dgm:pt>
    <dgm:pt modelId="{BD355464-87F8-4DDF-930F-6AE6A6275A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IAM</a:t>
          </a:r>
          <a:r>
            <a:rPr lang="en-US"/>
            <a:t> and </a:t>
          </a:r>
          <a:r>
            <a:rPr lang="en-US" b="1"/>
            <a:t>CloudWatch</a:t>
          </a:r>
          <a:r>
            <a:rPr lang="en-US"/>
            <a:t> made the setup secure, reliable, and easy to manage.</a:t>
          </a:r>
        </a:p>
      </dgm:t>
    </dgm:pt>
    <dgm:pt modelId="{285A70D8-A1AE-4E42-B505-16D7523713A1}" type="parTrans" cxnId="{24C7B5FA-0AF9-4B49-86CB-36C724884929}">
      <dgm:prSet/>
      <dgm:spPr/>
      <dgm:t>
        <a:bodyPr/>
        <a:lstStyle/>
        <a:p>
          <a:endParaRPr lang="en-US"/>
        </a:p>
      </dgm:t>
    </dgm:pt>
    <dgm:pt modelId="{355F08B8-5594-43B6-BC8A-B745783FA29E}" type="sibTrans" cxnId="{24C7B5FA-0AF9-4B49-86CB-36C724884929}">
      <dgm:prSet/>
      <dgm:spPr/>
      <dgm:t>
        <a:bodyPr/>
        <a:lstStyle/>
        <a:p>
          <a:endParaRPr lang="en-US"/>
        </a:p>
      </dgm:t>
    </dgm:pt>
    <dgm:pt modelId="{BF1BFA72-DCDC-4F66-A6A9-887F5DBBF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project shows how cloud technology can help small businesses grow with low costs and high efficiency.</a:t>
          </a:r>
        </a:p>
      </dgm:t>
    </dgm:pt>
    <dgm:pt modelId="{E2BD5419-28AF-4E4C-A9DE-F5CD5C974A3D}" type="parTrans" cxnId="{8818029F-25DA-4B34-A485-DEF4679A5289}">
      <dgm:prSet/>
      <dgm:spPr/>
      <dgm:t>
        <a:bodyPr/>
        <a:lstStyle/>
        <a:p>
          <a:endParaRPr lang="en-US"/>
        </a:p>
      </dgm:t>
    </dgm:pt>
    <dgm:pt modelId="{43D38321-781B-47B2-A6B7-6CC7443B9D76}" type="sibTrans" cxnId="{8818029F-25DA-4B34-A485-DEF4679A5289}">
      <dgm:prSet/>
      <dgm:spPr/>
      <dgm:t>
        <a:bodyPr/>
        <a:lstStyle/>
        <a:p>
          <a:endParaRPr lang="en-US"/>
        </a:p>
      </dgm:t>
    </dgm:pt>
    <dgm:pt modelId="{616732B3-27D0-4496-9261-9D29730047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Thank You! 🙏</a:t>
          </a:r>
          <a:endParaRPr lang="en-US"/>
        </a:p>
      </dgm:t>
    </dgm:pt>
    <dgm:pt modelId="{147A0549-4D8A-4093-A14E-7A944D122858}" type="parTrans" cxnId="{DB1A25E5-7635-4A3A-B6C1-C38E0DE1D592}">
      <dgm:prSet/>
      <dgm:spPr/>
      <dgm:t>
        <a:bodyPr/>
        <a:lstStyle/>
        <a:p>
          <a:endParaRPr lang="en-US"/>
        </a:p>
      </dgm:t>
    </dgm:pt>
    <dgm:pt modelId="{6AA8C76E-13A4-412E-ADD4-D7C708522735}" type="sibTrans" cxnId="{DB1A25E5-7635-4A3A-B6C1-C38E0DE1D592}">
      <dgm:prSet/>
      <dgm:spPr/>
      <dgm:t>
        <a:bodyPr/>
        <a:lstStyle/>
        <a:p>
          <a:endParaRPr lang="en-US"/>
        </a:p>
      </dgm:t>
    </dgm:pt>
    <dgm:pt modelId="{EEA7362F-F0B5-454A-BE80-0DF6A80B940C}" type="pres">
      <dgm:prSet presAssocID="{CBB8322D-6568-49EA-86F4-CF71927D0A7B}" presName="root" presStyleCnt="0">
        <dgm:presLayoutVars>
          <dgm:dir/>
          <dgm:resizeHandles val="exact"/>
        </dgm:presLayoutVars>
      </dgm:prSet>
      <dgm:spPr/>
    </dgm:pt>
    <dgm:pt modelId="{C40A26EA-7082-41EE-81DC-88741BF11E74}" type="pres">
      <dgm:prSet presAssocID="{884BF84A-686E-4F27-BAD1-8765A5360218}" presName="compNode" presStyleCnt="0"/>
      <dgm:spPr/>
    </dgm:pt>
    <dgm:pt modelId="{4655A74B-A1AB-4487-9F8D-A160A24B7BC2}" type="pres">
      <dgm:prSet presAssocID="{884BF84A-686E-4F27-BAD1-8765A536021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EA819DAC-FD6E-40AB-BA88-3047F05F3C70}" type="pres">
      <dgm:prSet presAssocID="{884BF84A-686E-4F27-BAD1-8765A5360218}" presName="spaceRect" presStyleCnt="0"/>
      <dgm:spPr/>
    </dgm:pt>
    <dgm:pt modelId="{A1AA3B40-365A-41D5-AD1F-6FC59E9433BE}" type="pres">
      <dgm:prSet presAssocID="{884BF84A-686E-4F27-BAD1-8765A5360218}" presName="textRect" presStyleLbl="revTx" presStyleIdx="0" presStyleCnt="5">
        <dgm:presLayoutVars>
          <dgm:chMax val="1"/>
          <dgm:chPref val="1"/>
        </dgm:presLayoutVars>
      </dgm:prSet>
      <dgm:spPr/>
    </dgm:pt>
    <dgm:pt modelId="{529A2BC9-FDEA-4F76-BD81-9426205EEFA0}" type="pres">
      <dgm:prSet presAssocID="{7D19EE37-F08A-43C1-AAC6-6D4DF7E31335}" presName="sibTrans" presStyleCnt="0"/>
      <dgm:spPr/>
    </dgm:pt>
    <dgm:pt modelId="{E72190CD-BD10-417C-96D7-0979D629B4E9}" type="pres">
      <dgm:prSet presAssocID="{D70D6ACD-342B-4628-AE89-A038D325C8C6}" presName="compNode" presStyleCnt="0"/>
      <dgm:spPr/>
    </dgm:pt>
    <dgm:pt modelId="{6F3550B2-E9B0-404E-A428-FEDAD987A92F}" type="pres">
      <dgm:prSet presAssocID="{D70D6ACD-342B-4628-AE89-A038D325C8C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9E600A49-A243-42D1-A4EA-DF3147EE45B3}" type="pres">
      <dgm:prSet presAssocID="{D70D6ACD-342B-4628-AE89-A038D325C8C6}" presName="spaceRect" presStyleCnt="0"/>
      <dgm:spPr/>
    </dgm:pt>
    <dgm:pt modelId="{FA4EDBB4-15A2-43EA-849C-1C6E531824F9}" type="pres">
      <dgm:prSet presAssocID="{D70D6ACD-342B-4628-AE89-A038D325C8C6}" presName="textRect" presStyleLbl="revTx" presStyleIdx="1" presStyleCnt="5">
        <dgm:presLayoutVars>
          <dgm:chMax val="1"/>
          <dgm:chPref val="1"/>
        </dgm:presLayoutVars>
      </dgm:prSet>
      <dgm:spPr/>
    </dgm:pt>
    <dgm:pt modelId="{ED110380-3C64-4DCA-A35F-66B1BB6745EF}" type="pres">
      <dgm:prSet presAssocID="{78311783-C47B-4853-A7B9-E13254AA7071}" presName="sibTrans" presStyleCnt="0"/>
      <dgm:spPr/>
    </dgm:pt>
    <dgm:pt modelId="{4F2B26C1-F03F-4B0D-846D-90A8DA811035}" type="pres">
      <dgm:prSet presAssocID="{BD355464-87F8-4DDF-930F-6AE6A6275A07}" presName="compNode" presStyleCnt="0"/>
      <dgm:spPr/>
    </dgm:pt>
    <dgm:pt modelId="{E3E39D9E-709A-48B1-B199-9E585272138B}" type="pres">
      <dgm:prSet presAssocID="{BD355464-87F8-4DDF-930F-6AE6A6275A0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E73278D-FDA4-431F-B949-00848CAA708D}" type="pres">
      <dgm:prSet presAssocID="{BD355464-87F8-4DDF-930F-6AE6A6275A07}" presName="spaceRect" presStyleCnt="0"/>
      <dgm:spPr/>
    </dgm:pt>
    <dgm:pt modelId="{122873FE-FA24-4CB6-988B-9C29B6A5847D}" type="pres">
      <dgm:prSet presAssocID="{BD355464-87F8-4DDF-930F-6AE6A6275A07}" presName="textRect" presStyleLbl="revTx" presStyleIdx="2" presStyleCnt="5">
        <dgm:presLayoutVars>
          <dgm:chMax val="1"/>
          <dgm:chPref val="1"/>
        </dgm:presLayoutVars>
      </dgm:prSet>
      <dgm:spPr/>
    </dgm:pt>
    <dgm:pt modelId="{BE95C8D4-F8D0-4421-BD87-CB71D7A0DAD5}" type="pres">
      <dgm:prSet presAssocID="{355F08B8-5594-43B6-BC8A-B745783FA29E}" presName="sibTrans" presStyleCnt="0"/>
      <dgm:spPr/>
    </dgm:pt>
    <dgm:pt modelId="{CAAA001B-1E3B-460D-A36E-FB9B62A7D3C4}" type="pres">
      <dgm:prSet presAssocID="{BF1BFA72-DCDC-4F66-A6A9-887F5DBBF54E}" presName="compNode" presStyleCnt="0"/>
      <dgm:spPr/>
    </dgm:pt>
    <dgm:pt modelId="{9B478A4D-255F-43CF-9485-F8F21539808F}" type="pres">
      <dgm:prSet presAssocID="{BF1BFA72-DCDC-4F66-A6A9-887F5DBBF5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ECDEEE6-A7BE-4C82-8709-A1279D3ED660}" type="pres">
      <dgm:prSet presAssocID="{BF1BFA72-DCDC-4F66-A6A9-887F5DBBF54E}" presName="spaceRect" presStyleCnt="0"/>
      <dgm:spPr/>
    </dgm:pt>
    <dgm:pt modelId="{5650E169-F587-487F-A43B-46CFB06AAC5F}" type="pres">
      <dgm:prSet presAssocID="{BF1BFA72-DCDC-4F66-A6A9-887F5DBBF54E}" presName="textRect" presStyleLbl="revTx" presStyleIdx="3" presStyleCnt="5">
        <dgm:presLayoutVars>
          <dgm:chMax val="1"/>
          <dgm:chPref val="1"/>
        </dgm:presLayoutVars>
      </dgm:prSet>
      <dgm:spPr/>
    </dgm:pt>
    <dgm:pt modelId="{69968BCD-121C-4233-AAAD-6F0376AEF2EC}" type="pres">
      <dgm:prSet presAssocID="{43D38321-781B-47B2-A6B7-6CC7443B9D76}" presName="sibTrans" presStyleCnt="0"/>
      <dgm:spPr/>
    </dgm:pt>
    <dgm:pt modelId="{5700DEEE-5B31-4E92-89F3-A8BC44F47BC8}" type="pres">
      <dgm:prSet presAssocID="{616732B3-27D0-4496-9261-9D29730047E4}" presName="compNode" presStyleCnt="0"/>
      <dgm:spPr/>
    </dgm:pt>
    <dgm:pt modelId="{83D8B782-94E9-482A-AA35-8AE0CD5EFF34}" type="pres">
      <dgm:prSet presAssocID="{616732B3-27D0-4496-9261-9D29730047E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nglasses Face with Solid Fill"/>
        </a:ext>
      </dgm:extLst>
    </dgm:pt>
    <dgm:pt modelId="{0B90B10A-5F59-4231-8580-9C65FBFC5D8F}" type="pres">
      <dgm:prSet presAssocID="{616732B3-27D0-4496-9261-9D29730047E4}" presName="spaceRect" presStyleCnt="0"/>
      <dgm:spPr/>
    </dgm:pt>
    <dgm:pt modelId="{AEAA3AEA-944F-49B4-9188-B08B69C44837}" type="pres">
      <dgm:prSet presAssocID="{616732B3-27D0-4496-9261-9D29730047E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DEAF904-1ED7-D741-B1F0-150AB2CE0948}" type="presOf" srcId="{BF1BFA72-DCDC-4F66-A6A9-887F5DBBF54E}" destId="{5650E169-F587-487F-A43B-46CFB06AAC5F}" srcOrd="0" destOrd="0" presId="urn:microsoft.com/office/officeart/2018/2/layout/IconLabelList"/>
    <dgm:cxn modelId="{D6BA593A-CC04-134C-8CF0-30FE1A53505C}" type="presOf" srcId="{CBB8322D-6568-49EA-86F4-CF71927D0A7B}" destId="{EEA7362F-F0B5-454A-BE80-0DF6A80B940C}" srcOrd="0" destOrd="0" presId="urn:microsoft.com/office/officeart/2018/2/layout/IconLabelList"/>
    <dgm:cxn modelId="{5909CE45-CF30-0547-A60F-2B9C9D4E5312}" type="presOf" srcId="{BD355464-87F8-4DDF-930F-6AE6A6275A07}" destId="{122873FE-FA24-4CB6-988B-9C29B6A5847D}" srcOrd="0" destOrd="0" presId="urn:microsoft.com/office/officeart/2018/2/layout/IconLabelList"/>
    <dgm:cxn modelId="{A9B77756-F776-4108-8993-354955716700}" srcId="{CBB8322D-6568-49EA-86F4-CF71927D0A7B}" destId="{884BF84A-686E-4F27-BAD1-8765A5360218}" srcOrd="0" destOrd="0" parTransId="{0975B79A-2B00-4D44-ABB3-CA33EB83069E}" sibTransId="{7D19EE37-F08A-43C1-AAC6-6D4DF7E31335}"/>
    <dgm:cxn modelId="{5CFACC71-37FA-D845-B267-9776536CF212}" type="presOf" srcId="{616732B3-27D0-4496-9261-9D29730047E4}" destId="{AEAA3AEA-944F-49B4-9188-B08B69C44837}" srcOrd="0" destOrd="0" presId="urn:microsoft.com/office/officeart/2018/2/layout/IconLabelList"/>
    <dgm:cxn modelId="{F300187C-A9B0-9140-99D7-A0A05367E031}" type="presOf" srcId="{D70D6ACD-342B-4628-AE89-A038D325C8C6}" destId="{FA4EDBB4-15A2-43EA-849C-1C6E531824F9}" srcOrd="0" destOrd="0" presId="urn:microsoft.com/office/officeart/2018/2/layout/IconLabelList"/>
    <dgm:cxn modelId="{13462F90-683D-4D72-8663-6E2084539D8B}" srcId="{CBB8322D-6568-49EA-86F4-CF71927D0A7B}" destId="{D70D6ACD-342B-4628-AE89-A038D325C8C6}" srcOrd="1" destOrd="0" parTransId="{F2DAB5B7-1F6F-40C2-B8F5-99F675A31A20}" sibTransId="{78311783-C47B-4853-A7B9-E13254AA7071}"/>
    <dgm:cxn modelId="{3F4FBF9A-B20B-9D41-836F-339B8157ACD6}" type="presOf" srcId="{884BF84A-686E-4F27-BAD1-8765A5360218}" destId="{A1AA3B40-365A-41D5-AD1F-6FC59E9433BE}" srcOrd="0" destOrd="0" presId="urn:microsoft.com/office/officeart/2018/2/layout/IconLabelList"/>
    <dgm:cxn modelId="{8818029F-25DA-4B34-A485-DEF4679A5289}" srcId="{CBB8322D-6568-49EA-86F4-CF71927D0A7B}" destId="{BF1BFA72-DCDC-4F66-A6A9-887F5DBBF54E}" srcOrd="3" destOrd="0" parTransId="{E2BD5419-28AF-4E4C-A9DE-F5CD5C974A3D}" sibTransId="{43D38321-781B-47B2-A6B7-6CC7443B9D76}"/>
    <dgm:cxn modelId="{DB1A25E5-7635-4A3A-B6C1-C38E0DE1D592}" srcId="{CBB8322D-6568-49EA-86F4-CF71927D0A7B}" destId="{616732B3-27D0-4496-9261-9D29730047E4}" srcOrd="4" destOrd="0" parTransId="{147A0549-4D8A-4093-A14E-7A944D122858}" sibTransId="{6AA8C76E-13A4-412E-ADD4-D7C708522735}"/>
    <dgm:cxn modelId="{24C7B5FA-0AF9-4B49-86CB-36C724884929}" srcId="{CBB8322D-6568-49EA-86F4-CF71927D0A7B}" destId="{BD355464-87F8-4DDF-930F-6AE6A6275A07}" srcOrd="2" destOrd="0" parTransId="{285A70D8-A1AE-4E42-B505-16D7523713A1}" sibTransId="{355F08B8-5594-43B6-BC8A-B745783FA29E}"/>
    <dgm:cxn modelId="{7D91BBDC-DE8A-3A45-BDE5-084E4246110B}" type="presParOf" srcId="{EEA7362F-F0B5-454A-BE80-0DF6A80B940C}" destId="{C40A26EA-7082-41EE-81DC-88741BF11E74}" srcOrd="0" destOrd="0" presId="urn:microsoft.com/office/officeart/2018/2/layout/IconLabelList"/>
    <dgm:cxn modelId="{4B40035A-722A-8B45-B8A5-1DAF49D8AAD3}" type="presParOf" srcId="{C40A26EA-7082-41EE-81DC-88741BF11E74}" destId="{4655A74B-A1AB-4487-9F8D-A160A24B7BC2}" srcOrd="0" destOrd="0" presId="urn:microsoft.com/office/officeart/2018/2/layout/IconLabelList"/>
    <dgm:cxn modelId="{771910E1-6ECE-0C48-B8EA-DB9E55787805}" type="presParOf" srcId="{C40A26EA-7082-41EE-81DC-88741BF11E74}" destId="{EA819DAC-FD6E-40AB-BA88-3047F05F3C70}" srcOrd="1" destOrd="0" presId="urn:microsoft.com/office/officeart/2018/2/layout/IconLabelList"/>
    <dgm:cxn modelId="{F5574458-99A2-434D-BB84-03F89C33CC2E}" type="presParOf" srcId="{C40A26EA-7082-41EE-81DC-88741BF11E74}" destId="{A1AA3B40-365A-41D5-AD1F-6FC59E9433BE}" srcOrd="2" destOrd="0" presId="urn:microsoft.com/office/officeart/2018/2/layout/IconLabelList"/>
    <dgm:cxn modelId="{C1B415A0-B058-5D4D-A793-A9AB5F04770C}" type="presParOf" srcId="{EEA7362F-F0B5-454A-BE80-0DF6A80B940C}" destId="{529A2BC9-FDEA-4F76-BD81-9426205EEFA0}" srcOrd="1" destOrd="0" presId="urn:microsoft.com/office/officeart/2018/2/layout/IconLabelList"/>
    <dgm:cxn modelId="{5C3C2E74-B577-3548-8A09-EFAEF685D853}" type="presParOf" srcId="{EEA7362F-F0B5-454A-BE80-0DF6A80B940C}" destId="{E72190CD-BD10-417C-96D7-0979D629B4E9}" srcOrd="2" destOrd="0" presId="urn:microsoft.com/office/officeart/2018/2/layout/IconLabelList"/>
    <dgm:cxn modelId="{E890F464-59C3-EE45-8465-9F26F3E6E3AF}" type="presParOf" srcId="{E72190CD-BD10-417C-96D7-0979D629B4E9}" destId="{6F3550B2-E9B0-404E-A428-FEDAD987A92F}" srcOrd="0" destOrd="0" presId="urn:microsoft.com/office/officeart/2018/2/layout/IconLabelList"/>
    <dgm:cxn modelId="{572314BA-09CC-9F4C-8D51-5CC0AFE1AE35}" type="presParOf" srcId="{E72190CD-BD10-417C-96D7-0979D629B4E9}" destId="{9E600A49-A243-42D1-A4EA-DF3147EE45B3}" srcOrd="1" destOrd="0" presId="urn:microsoft.com/office/officeart/2018/2/layout/IconLabelList"/>
    <dgm:cxn modelId="{EEE4318C-77B7-5546-B46F-E575535C8EDB}" type="presParOf" srcId="{E72190CD-BD10-417C-96D7-0979D629B4E9}" destId="{FA4EDBB4-15A2-43EA-849C-1C6E531824F9}" srcOrd="2" destOrd="0" presId="urn:microsoft.com/office/officeart/2018/2/layout/IconLabelList"/>
    <dgm:cxn modelId="{08C6BB8E-CDC7-F844-80D6-C410ED67A2A8}" type="presParOf" srcId="{EEA7362F-F0B5-454A-BE80-0DF6A80B940C}" destId="{ED110380-3C64-4DCA-A35F-66B1BB6745EF}" srcOrd="3" destOrd="0" presId="urn:microsoft.com/office/officeart/2018/2/layout/IconLabelList"/>
    <dgm:cxn modelId="{CA02ACB3-17BB-0D46-9235-5D5475DC8F9F}" type="presParOf" srcId="{EEA7362F-F0B5-454A-BE80-0DF6A80B940C}" destId="{4F2B26C1-F03F-4B0D-846D-90A8DA811035}" srcOrd="4" destOrd="0" presId="urn:microsoft.com/office/officeart/2018/2/layout/IconLabelList"/>
    <dgm:cxn modelId="{534B715B-2CC0-4448-A195-6D15D89CB50B}" type="presParOf" srcId="{4F2B26C1-F03F-4B0D-846D-90A8DA811035}" destId="{E3E39D9E-709A-48B1-B199-9E585272138B}" srcOrd="0" destOrd="0" presId="urn:microsoft.com/office/officeart/2018/2/layout/IconLabelList"/>
    <dgm:cxn modelId="{9EE49BC6-8135-D24A-A4BA-93D3BFA57F59}" type="presParOf" srcId="{4F2B26C1-F03F-4B0D-846D-90A8DA811035}" destId="{2E73278D-FDA4-431F-B949-00848CAA708D}" srcOrd="1" destOrd="0" presId="urn:microsoft.com/office/officeart/2018/2/layout/IconLabelList"/>
    <dgm:cxn modelId="{EC4B2F24-4953-2846-8FC5-61C3FD02B48A}" type="presParOf" srcId="{4F2B26C1-F03F-4B0D-846D-90A8DA811035}" destId="{122873FE-FA24-4CB6-988B-9C29B6A5847D}" srcOrd="2" destOrd="0" presId="urn:microsoft.com/office/officeart/2018/2/layout/IconLabelList"/>
    <dgm:cxn modelId="{8A02D8D0-552A-3F49-8534-8E002EFCCE43}" type="presParOf" srcId="{EEA7362F-F0B5-454A-BE80-0DF6A80B940C}" destId="{BE95C8D4-F8D0-4421-BD87-CB71D7A0DAD5}" srcOrd="5" destOrd="0" presId="urn:microsoft.com/office/officeart/2018/2/layout/IconLabelList"/>
    <dgm:cxn modelId="{173B14A5-6EFD-8F43-9E42-24DB910C4B50}" type="presParOf" srcId="{EEA7362F-F0B5-454A-BE80-0DF6A80B940C}" destId="{CAAA001B-1E3B-460D-A36E-FB9B62A7D3C4}" srcOrd="6" destOrd="0" presId="urn:microsoft.com/office/officeart/2018/2/layout/IconLabelList"/>
    <dgm:cxn modelId="{46E5502D-E7D6-6A45-A16E-1A8E9A9BDC8C}" type="presParOf" srcId="{CAAA001B-1E3B-460D-A36E-FB9B62A7D3C4}" destId="{9B478A4D-255F-43CF-9485-F8F21539808F}" srcOrd="0" destOrd="0" presId="urn:microsoft.com/office/officeart/2018/2/layout/IconLabelList"/>
    <dgm:cxn modelId="{CC991F38-4877-7D46-8D4D-56B68D56DC8A}" type="presParOf" srcId="{CAAA001B-1E3B-460D-A36E-FB9B62A7D3C4}" destId="{2ECDEEE6-A7BE-4C82-8709-A1279D3ED660}" srcOrd="1" destOrd="0" presId="urn:microsoft.com/office/officeart/2018/2/layout/IconLabelList"/>
    <dgm:cxn modelId="{159831DF-1934-E748-BE0C-0A788CCC472E}" type="presParOf" srcId="{CAAA001B-1E3B-460D-A36E-FB9B62A7D3C4}" destId="{5650E169-F587-487F-A43B-46CFB06AAC5F}" srcOrd="2" destOrd="0" presId="urn:microsoft.com/office/officeart/2018/2/layout/IconLabelList"/>
    <dgm:cxn modelId="{C9B7507E-4B08-F549-9467-60FD73EEAF1A}" type="presParOf" srcId="{EEA7362F-F0B5-454A-BE80-0DF6A80B940C}" destId="{69968BCD-121C-4233-AAAD-6F0376AEF2EC}" srcOrd="7" destOrd="0" presId="urn:microsoft.com/office/officeart/2018/2/layout/IconLabelList"/>
    <dgm:cxn modelId="{6EE9A8B8-6AE7-3145-9794-E9F053C99075}" type="presParOf" srcId="{EEA7362F-F0B5-454A-BE80-0DF6A80B940C}" destId="{5700DEEE-5B31-4E92-89F3-A8BC44F47BC8}" srcOrd="8" destOrd="0" presId="urn:microsoft.com/office/officeart/2018/2/layout/IconLabelList"/>
    <dgm:cxn modelId="{59EB6E8E-B6C3-DF4A-AD32-B9E3DF45BBA8}" type="presParOf" srcId="{5700DEEE-5B31-4E92-89F3-A8BC44F47BC8}" destId="{83D8B782-94E9-482A-AA35-8AE0CD5EFF34}" srcOrd="0" destOrd="0" presId="urn:microsoft.com/office/officeart/2018/2/layout/IconLabelList"/>
    <dgm:cxn modelId="{98ACB980-7927-2B44-9AB4-9B45D518B914}" type="presParOf" srcId="{5700DEEE-5B31-4E92-89F3-A8BC44F47BC8}" destId="{0B90B10A-5F59-4231-8580-9C65FBFC5D8F}" srcOrd="1" destOrd="0" presId="urn:microsoft.com/office/officeart/2018/2/layout/IconLabelList"/>
    <dgm:cxn modelId="{C010993B-F5FB-2144-9B82-93A6C0D8BE4A}" type="presParOf" srcId="{5700DEEE-5B31-4E92-89F3-A8BC44F47BC8}" destId="{AEAA3AEA-944F-49B4-9188-B08B69C448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71B20-1BB1-40A9-B648-078DB0E720F4}">
      <dsp:nvSpPr>
        <dsp:cNvPr id="0" name=""/>
        <dsp:cNvSpPr/>
      </dsp:nvSpPr>
      <dsp:spPr>
        <a:xfrm>
          <a:off x="2356071" y="750506"/>
          <a:ext cx="5114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45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8248" y="793516"/>
        <a:ext cx="27102" cy="5420"/>
      </dsp:txXfrm>
    </dsp:sp>
    <dsp:sp modelId="{BE156AB7-69FD-4F33-A1D4-02BEF79F0C2B}">
      <dsp:nvSpPr>
        <dsp:cNvPr id="0" name=""/>
        <dsp:cNvSpPr/>
      </dsp:nvSpPr>
      <dsp:spPr>
        <a:xfrm>
          <a:off x="1103" y="89196"/>
          <a:ext cx="2356767" cy="1414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84" tIns="121220" rIns="115484" bIns="1212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Main Goal:</a:t>
          </a:r>
          <a:br>
            <a:rPr lang="en-US" sz="1500" b="1" kern="1200"/>
          </a:br>
          <a:r>
            <a:rPr lang="en-US" sz="1500" b="1" kern="1200"/>
            <a:t> To design and host a simple, user-friendly website for </a:t>
          </a:r>
          <a:r>
            <a:rPr lang="en-US" sz="1500" i="1" kern="1200"/>
            <a:t>Taste of Africa</a:t>
          </a:r>
          <a:r>
            <a:rPr lang="en-US" sz="1500" kern="1200"/>
            <a:t> using </a:t>
          </a:r>
          <a:r>
            <a:rPr lang="en-US" sz="1500" b="1" kern="1200"/>
            <a:t>Amazon S3</a:t>
          </a:r>
          <a:r>
            <a:rPr lang="en-US" sz="1500" kern="1200"/>
            <a:t>.</a:t>
          </a:r>
        </a:p>
      </dsp:txBody>
      <dsp:txXfrm>
        <a:off x="1103" y="89196"/>
        <a:ext cx="2356767" cy="1414060"/>
      </dsp:txXfrm>
    </dsp:sp>
    <dsp:sp modelId="{239D140B-9B22-4F3C-9AB9-C8181B6C2847}">
      <dsp:nvSpPr>
        <dsp:cNvPr id="0" name=""/>
        <dsp:cNvSpPr/>
      </dsp:nvSpPr>
      <dsp:spPr>
        <a:xfrm>
          <a:off x="1179487" y="1501457"/>
          <a:ext cx="2898824" cy="511456"/>
        </a:xfrm>
        <a:custGeom>
          <a:avLst/>
          <a:gdLst/>
          <a:ahLst/>
          <a:cxnLst/>
          <a:rect l="0" t="0" r="0" b="0"/>
          <a:pathLst>
            <a:path>
              <a:moveTo>
                <a:pt x="2898824" y="0"/>
              </a:moveTo>
              <a:lnTo>
                <a:pt x="2898824" y="272828"/>
              </a:lnTo>
              <a:lnTo>
                <a:pt x="0" y="272828"/>
              </a:lnTo>
              <a:lnTo>
                <a:pt x="0" y="5114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5173" y="1754475"/>
        <a:ext cx="147453" cy="5420"/>
      </dsp:txXfrm>
    </dsp:sp>
    <dsp:sp modelId="{CE77147D-BE98-46F2-B822-8E0E0462AEA9}">
      <dsp:nvSpPr>
        <dsp:cNvPr id="0" name=""/>
        <dsp:cNvSpPr/>
      </dsp:nvSpPr>
      <dsp:spPr>
        <a:xfrm>
          <a:off x="2899928" y="89196"/>
          <a:ext cx="2356767" cy="1414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84" tIns="121220" rIns="115484" bIns="1212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Objectives:</a:t>
          </a:r>
          <a:endParaRPr lang="en-US" sz="1500" kern="1200"/>
        </a:p>
      </dsp:txBody>
      <dsp:txXfrm>
        <a:off x="2899928" y="89196"/>
        <a:ext cx="2356767" cy="1414060"/>
      </dsp:txXfrm>
    </dsp:sp>
    <dsp:sp modelId="{3CEC0296-3614-4419-9183-56F5307441A1}">
      <dsp:nvSpPr>
        <dsp:cNvPr id="0" name=""/>
        <dsp:cNvSpPr/>
      </dsp:nvSpPr>
      <dsp:spPr>
        <a:xfrm>
          <a:off x="2356071" y="2706624"/>
          <a:ext cx="5114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45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8248" y="2749633"/>
        <a:ext cx="27102" cy="5420"/>
      </dsp:txXfrm>
    </dsp:sp>
    <dsp:sp modelId="{6ECE1F9A-B504-45EE-984A-41F4BEF918C4}">
      <dsp:nvSpPr>
        <dsp:cNvPr id="0" name=""/>
        <dsp:cNvSpPr/>
      </dsp:nvSpPr>
      <dsp:spPr>
        <a:xfrm>
          <a:off x="1103" y="2045313"/>
          <a:ext cx="2356767" cy="1414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84" tIns="121220" rIns="115484" bIns="1212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Replace the manual paper system with an online booking and ordering platform.</a:t>
          </a:r>
        </a:p>
      </dsp:txBody>
      <dsp:txXfrm>
        <a:off x="1103" y="2045313"/>
        <a:ext cx="2356767" cy="1414060"/>
      </dsp:txXfrm>
    </dsp:sp>
    <dsp:sp modelId="{B7327F2F-DD43-46BD-A620-12204A6970B3}">
      <dsp:nvSpPr>
        <dsp:cNvPr id="0" name=""/>
        <dsp:cNvSpPr/>
      </dsp:nvSpPr>
      <dsp:spPr>
        <a:xfrm>
          <a:off x="1179487" y="3457574"/>
          <a:ext cx="2898824" cy="511456"/>
        </a:xfrm>
        <a:custGeom>
          <a:avLst/>
          <a:gdLst/>
          <a:ahLst/>
          <a:cxnLst/>
          <a:rect l="0" t="0" r="0" b="0"/>
          <a:pathLst>
            <a:path>
              <a:moveTo>
                <a:pt x="2898824" y="0"/>
              </a:moveTo>
              <a:lnTo>
                <a:pt x="2898824" y="272828"/>
              </a:lnTo>
              <a:lnTo>
                <a:pt x="0" y="272828"/>
              </a:lnTo>
              <a:lnTo>
                <a:pt x="0" y="5114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55173" y="3710592"/>
        <a:ext cx="147453" cy="5420"/>
      </dsp:txXfrm>
    </dsp:sp>
    <dsp:sp modelId="{AAC15521-F432-42A1-9065-E2335D99F1C5}">
      <dsp:nvSpPr>
        <dsp:cNvPr id="0" name=""/>
        <dsp:cNvSpPr/>
      </dsp:nvSpPr>
      <dsp:spPr>
        <a:xfrm>
          <a:off x="2899928" y="2045313"/>
          <a:ext cx="2356767" cy="1414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84" tIns="121220" rIns="115484" bIns="1212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Reduce order mix-ups and double bookings through digital tracking.</a:t>
          </a:r>
        </a:p>
      </dsp:txBody>
      <dsp:txXfrm>
        <a:off x="2899928" y="2045313"/>
        <a:ext cx="2356767" cy="1414060"/>
      </dsp:txXfrm>
    </dsp:sp>
    <dsp:sp modelId="{88DAA988-FA70-445E-BD31-0E1D354CE5B5}">
      <dsp:nvSpPr>
        <dsp:cNvPr id="0" name=""/>
        <dsp:cNvSpPr/>
      </dsp:nvSpPr>
      <dsp:spPr>
        <a:xfrm>
          <a:off x="2356071" y="4662741"/>
          <a:ext cx="5114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1456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98248" y="4705750"/>
        <a:ext cx="27102" cy="5420"/>
      </dsp:txXfrm>
    </dsp:sp>
    <dsp:sp modelId="{C8486AAB-CD48-4904-BA6A-D31C3AECF8E2}">
      <dsp:nvSpPr>
        <dsp:cNvPr id="0" name=""/>
        <dsp:cNvSpPr/>
      </dsp:nvSpPr>
      <dsp:spPr>
        <a:xfrm>
          <a:off x="1103" y="4001430"/>
          <a:ext cx="2356767" cy="1414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84" tIns="121220" rIns="115484" bIns="1212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Improve efficiency and customer experience using cloud technology.</a:t>
          </a:r>
        </a:p>
      </dsp:txBody>
      <dsp:txXfrm>
        <a:off x="1103" y="4001430"/>
        <a:ext cx="2356767" cy="1414060"/>
      </dsp:txXfrm>
    </dsp:sp>
    <dsp:sp modelId="{EB5E401E-D2F7-411C-AF2D-1CDFDE1FD071}">
      <dsp:nvSpPr>
        <dsp:cNvPr id="0" name=""/>
        <dsp:cNvSpPr/>
      </dsp:nvSpPr>
      <dsp:spPr>
        <a:xfrm>
          <a:off x="2899928" y="4001430"/>
          <a:ext cx="2356767" cy="14140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484" tIns="121220" rIns="115484" bIns="12122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Demonstrate how AWS can provide a low-cost, scalable solution for small businesses.</a:t>
          </a:r>
        </a:p>
      </dsp:txBody>
      <dsp:txXfrm>
        <a:off x="2899928" y="4001430"/>
        <a:ext cx="2356767" cy="1414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ADCD0-75FF-4BE1-92AB-7A7BC9CE6C87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F6F6BD1-14A9-4285-88B1-96273352FB26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Amazon S3 (Simple Storage Service):</a:t>
          </a:r>
          <a:br>
            <a:rPr lang="en-US" sz="1400" b="1" kern="1200"/>
          </a:br>
          <a:r>
            <a:rPr lang="en-US" sz="1400" b="1" kern="1200"/>
            <a:t> Used to host our static website and store images, CSS, and HTML files.</a:t>
          </a:r>
          <a:br>
            <a:rPr lang="en-US" sz="1400" b="1" kern="1200"/>
          </a:br>
          <a:r>
            <a:rPr lang="en-US" sz="1400" b="1" kern="1200"/>
            <a:t> It makes the site accessible to customers anytime, without a traditional server.</a:t>
          </a:r>
          <a:endParaRPr lang="en-US" sz="1400" kern="1200"/>
        </a:p>
      </dsp:txBody>
      <dsp:txXfrm>
        <a:off x="383617" y="1447754"/>
        <a:ext cx="2847502" cy="1768010"/>
      </dsp:txXfrm>
    </dsp:sp>
    <dsp:sp modelId="{C90C5725-D5E3-4449-8AB5-03799E6E9733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78231C-2F28-4B6F-B53D-DC72DCB13587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IAM (Identity and Access Management):</a:t>
          </a:r>
          <a:br>
            <a:rPr lang="en-US" sz="1400" b="1" kern="1200"/>
          </a:br>
          <a:r>
            <a:rPr lang="en-US" sz="1400" b="1" kern="1200"/>
            <a:t> Used to create and manage user permissions safely.</a:t>
          </a:r>
          <a:br>
            <a:rPr lang="en-US" sz="1400" b="1" kern="1200"/>
          </a:br>
          <a:r>
            <a:rPr lang="en-US" sz="1400" b="1" kern="1200"/>
            <a:t> Helps ensure only authorized users can edit or upload website files.</a:t>
          </a:r>
          <a:endParaRPr lang="en-US" sz="1400" kern="1200"/>
        </a:p>
      </dsp:txBody>
      <dsp:txXfrm>
        <a:off x="3998355" y="1447754"/>
        <a:ext cx="2847502" cy="1768010"/>
      </dsp:txXfrm>
    </dsp:sp>
    <dsp:sp modelId="{05B591E8-963C-4034-8954-F4FBEF3ACF26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80EA5C-CFD9-4FC3-B844-47FD6B1417FF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CloudWatch:</a:t>
          </a:r>
          <a:br>
            <a:rPr lang="en-US" sz="1400" b="1" kern="1200"/>
          </a:br>
          <a:r>
            <a:rPr lang="en-US" sz="1400" b="1" kern="1200"/>
            <a:t> Used to monitor website availability and performance for future improvements.</a:t>
          </a:r>
          <a:endParaRPr lang="en-US" sz="1400" kern="1200"/>
        </a:p>
      </dsp:txBody>
      <dsp:txXfrm>
        <a:off x="7613092" y="1447754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769F74-B65E-4F67-9051-89CF4E9CBB83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Low Cost</a:t>
          </a:r>
          <a:br>
            <a:rPr lang="en-US" sz="2200" b="1" kern="1200"/>
          </a:br>
          <a:r>
            <a:rPr lang="en-US" sz="2200" b="1" kern="1200"/>
            <a:t> AWS Free Tier allows the restaurant to host the website at almost no cost.</a:t>
          </a:r>
          <a:endParaRPr lang="en-US" sz="2200" kern="1200"/>
        </a:p>
      </dsp:txBody>
      <dsp:txXfrm>
        <a:off x="0" y="39687"/>
        <a:ext cx="3286125" cy="1971675"/>
      </dsp:txXfrm>
    </dsp:sp>
    <dsp:sp modelId="{E2733B28-6503-4F88-8A2A-2F30F44C5338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Reliability</a:t>
          </a:r>
          <a:br>
            <a:rPr lang="en-US" sz="2200" b="1" kern="1200"/>
          </a:br>
          <a:r>
            <a:rPr lang="en-US" sz="2200" b="1" kern="1200"/>
            <a:t> The site stays available 24/7, giving customers constant access to bookings and menus.</a:t>
          </a:r>
          <a:endParaRPr lang="en-US" sz="2200" kern="1200"/>
        </a:p>
      </dsp:txBody>
      <dsp:txXfrm>
        <a:off x="3614737" y="39687"/>
        <a:ext cx="3286125" cy="1971675"/>
      </dsp:txXfrm>
    </dsp:sp>
    <dsp:sp modelId="{F5B505B6-5B05-4F0E-ADBB-5186572B364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Security</a:t>
          </a:r>
          <a:br>
            <a:rPr lang="en-US" sz="2200" b="1" kern="1200"/>
          </a:br>
          <a:r>
            <a:rPr lang="en-US" sz="2200" b="1" kern="1200"/>
            <a:t> IAM ensures only authorized users can manage the website files.</a:t>
          </a:r>
          <a:endParaRPr lang="en-US" sz="2200" kern="1200"/>
        </a:p>
      </dsp:txBody>
      <dsp:txXfrm>
        <a:off x="7229475" y="39687"/>
        <a:ext cx="3286125" cy="1971675"/>
      </dsp:txXfrm>
    </dsp:sp>
    <dsp:sp modelId="{C963BB6E-8EDB-4737-9956-55D12CB76E9F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Scalability</a:t>
          </a:r>
          <a:br>
            <a:rPr lang="en-US" sz="2200" b="1" kern="1200"/>
          </a:br>
          <a:r>
            <a:rPr lang="en-US" sz="2200" b="1" kern="1200"/>
            <a:t> As the business grows, AWS can easily handle more traffic without extra hardware.</a:t>
          </a:r>
          <a:endParaRPr lang="en-US" sz="2200" kern="1200"/>
        </a:p>
      </dsp:txBody>
      <dsp:txXfrm>
        <a:off x="1807368" y="2339975"/>
        <a:ext cx="3286125" cy="1971675"/>
      </dsp:txXfrm>
    </dsp:sp>
    <dsp:sp modelId="{806BF63C-6B99-4407-B759-FD8F4D5F76BA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Simplicity</a:t>
          </a:r>
          <a:br>
            <a:rPr lang="en-US" sz="2200" b="1" kern="1200"/>
          </a:br>
          <a:r>
            <a:rPr lang="en-US" sz="2200" b="1" kern="1200"/>
            <a:t> AWS services are easy to use and reduce the need for technical staff.</a:t>
          </a:r>
          <a:endParaRPr lang="en-US" sz="2200" kern="1200"/>
        </a:p>
      </dsp:txBody>
      <dsp:txXfrm>
        <a:off x="5422106" y="2339975"/>
        <a:ext cx="3286125" cy="19716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031D7-3157-4E9C-9C69-D0C6760AD356}">
      <dsp:nvSpPr>
        <dsp:cNvPr id="0" name=""/>
        <dsp:cNvSpPr/>
      </dsp:nvSpPr>
      <dsp:spPr>
        <a:xfrm>
          <a:off x="0" y="4366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9089CA-CBC7-472F-A955-56D708FCA041}">
      <dsp:nvSpPr>
        <dsp:cNvPr id="0" name=""/>
        <dsp:cNvSpPr/>
      </dsp:nvSpPr>
      <dsp:spPr>
        <a:xfrm>
          <a:off x="281355" y="213639"/>
          <a:ext cx="511556" cy="511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31F81-A7A9-4664-862A-040FCEDC7CB4}">
      <dsp:nvSpPr>
        <dsp:cNvPr id="0" name=""/>
        <dsp:cNvSpPr/>
      </dsp:nvSpPr>
      <dsp:spPr>
        <a:xfrm>
          <a:off x="1074268" y="4366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Learned how to </a:t>
          </a:r>
          <a:r>
            <a:rPr lang="en-US" sz="1900" b="1" kern="1200"/>
            <a:t>create and host a website</a:t>
          </a:r>
          <a:r>
            <a:rPr lang="en-US" sz="1900" kern="1200"/>
            <a:t> using Amazon S3.</a:t>
          </a:r>
        </a:p>
      </dsp:txBody>
      <dsp:txXfrm>
        <a:off x="1074268" y="4366"/>
        <a:ext cx="5170996" cy="930102"/>
      </dsp:txXfrm>
    </dsp:sp>
    <dsp:sp modelId="{06944B6F-41B4-4B47-982E-1F6ED29E2793}">
      <dsp:nvSpPr>
        <dsp:cNvPr id="0" name=""/>
        <dsp:cNvSpPr/>
      </dsp:nvSpPr>
      <dsp:spPr>
        <a:xfrm>
          <a:off x="0" y="1166994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8550C-CA1C-4C85-9142-242EDE37D76F}">
      <dsp:nvSpPr>
        <dsp:cNvPr id="0" name=""/>
        <dsp:cNvSpPr/>
      </dsp:nvSpPr>
      <dsp:spPr>
        <a:xfrm>
          <a:off x="281355" y="1376267"/>
          <a:ext cx="511556" cy="511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33195-2208-46F3-8311-EB64AC730FC2}">
      <dsp:nvSpPr>
        <dsp:cNvPr id="0" name=""/>
        <dsp:cNvSpPr/>
      </dsp:nvSpPr>
      <dsp:spPr>
        <a:xfrm>
          <a:off x="1074268" y="1166994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Gained experience in </a:t>
          </a:r>
          <a:r>
            <a:rPr lang="en-US" sz="1900" b="1" kern="1200"/>
            <a:t>setting bucket policies</a:t>
          </a:r>
          <a:r>
            <a:rPr lang="en-US" sz="1900" kern="1200"/>
            <a:t> and managing access with IAM.</a:t>
          </a:r>
        </a:p>
      </dsp:txBody>
      <dsp:txXfrm>
        <a:off x="1074268" y="1166994"/>
        <a:ext cx="5170996" cy="930102"/>
      </dsp:txXfrm>
    </dsp:sp>
    <dsp:sp modelId="{1EF2EA1B-A5A2-44D8-91DF-585A81E24BAA}">
      <dsp:nvSpPr>
        <dsp:cNvPr id="0" name=""/>
        <dsp:cNvSpPr/>
      </dsp:nvSpPr>
      <dsp:spPr>
        <a:xfrm>
          <a:off x="0" y="2329622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AD81D-E18E-4355-9DCD-9CC3ABE1D8C2}">
      <dsp:nvSpPr>
        <dsp:cNvPr id="0" name=""/>
        <dsp:cNvSpPr/>
      </dsp:nvSpPr>
      <dsp:spPr>
        <a:xfrm>
          <a:off x="281355" y="2538895"/>
          <a:ext cx="511556" cy="511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7BBEA-5EFC-4E4F-9EE3-D6F3D211EA4F}">
      <dsp:nvSpPr>
        <dsp:cNvPr id="0" name=""/>
        <dsp:cNvSpPr/>
      </dsp:nvSpPr>
      <dsp:spPr>
        <a:xfrm>
          <a:off x="1074268" y="2329622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Explored how </a:t>
          </a:r>
          <a:r>
            <a:rPr lang="en-US" sz="1900" b="1" kern="1200"/>
            <a:t>CloudWatch</a:t>
          </a:r>
          <a:r>
            <a:rPr lang="en-US" sz="1900" kern="1200"/>
            <a:t> helps monitor website performance.</a:t>
          </a:r>
        </a:p>
      </dsp:txBody>
      <dsp:txXfrm>
        <a:off x="1074268" y="2329622"/>
        <a:ext cx="5170996" cy="930102"/>
      </dsp:txXfrm>
    </dsp:sp>
    <dsp:sp modelId="{258A6A09-2D0B-4843-B51A-FB86FFD039B1}">
      <dsp:nvSpPr>
        <dsp:cNvPr id="0" name=""/>
        <dsp:cNvSpPr/>
      </dsp:nvSpPr>
      <dsp:spPr>
        <a:xfrm>
          <a:off x="0" y="3492250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B581AD-7A7B-414C-A07E-E93E33003BA3}">
      <dsp:nvSpPr>
        <dsp:cNvPr id="0" name=""/>
        <dsp:cNvSpPr/>
      </dsp:nvSpPr>
      <dsp:spPr>
        <a:xfrm>
          <a:off x="281355" y="3701523"/>
          <a:ext cx="511556" cy="511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0F862-F74C-4341-BD60-CFFF79E1FCF6}">
      <dsp:nvSpPr>
        <dsp:cNvPr id="0" name=""/>
        <dsp:cNvSpPr/>
      </dsp:nvSpPr>
      <dsp:spPr>
        <a:xfrm>
          <a:off x="1074268" y="3492250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Improved teamwork, communication, and project coordination.</a:t>
          </a:r>
        </a:p>
      </dsp:txBody>
      <dsp:txXfrm>
        <a:off x="1074268" y="3492250"/>
        <a:ext cx="5170996" cy="930102"/>
      </dsp:txXfrm>
    </dsp:sp>
    <dsp:sp modelId="{18B5C178-C4BD-4587-BD26-7DD748658633}">
      <dsp:nvSpPr>
        <dsp:cNvPr id="0" name=""/>
        <dsp:cNvSpPr/>
      </dsp:nvSpPr>
      <dsp:spPr>
        <a:xfrm>
          <a:off x="0" y="4654878"/>
          <a:ext cx="6245265" cy="93010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8FC71-EAF0-45BD-85DB-B2670AAE7165}">
      <dsp:nvSpPr>
        <dsp:cNvPr id="0" name=""/>
        <dsp:cNvSpPr/>
      </dsp:nvSpPr>
      <dsp:spPr>
        <a:xfrm>
          <a:off x="281355" y="4864151"/>
          <a:ext cx="511556" cy="511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E2D20-C550-40FC-97BD-3D05ADA1A711}">
      <dsp:nvSpPr>
        <dsp:cNvPr id="0" name=""/>
        <dsp:cNvSpPr/>
      </dsp:nvSpPr>
      <dsp:spPr>
        <a:xfrm>
          <a:off x="1074268" y="4654878"/>
          <a:ext cx="5170996" cy="930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436" tIns="98436" rIns="98436" bIns="9843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Understood how AWS helps small businesses solve real challenges.</a:t>
          </a:r>
        </a:p>
      </dsp:txBody>
      <dsp:txXfrm>
        <a:off x="1074268" y="4654878"/>
        <a:ext cx="5170996" cy="9301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5A74B-A1AB-4487-9F8D-A160A24B7BC2}">
      <dsp:nvSpPr>
        <dsp:cNvPr id="0" name=""/>
        <dsp:cNvSpPr/>
      </dsp:nvSpPr>
      <dsp:spPr>
        <a:xfrm>
          <a:off x="663739" y="288337"/>
          <a:ext cx="619365" cy="6193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A3B40-365A-41D5-AD1F-6FC59E9433BE}">
      <dsp:nvSpPr>
        <dsp:cNvPr id="0" name=""/>
        <dsp:cNvSpPr/>
      </dsp:nvSpPr>
      <dsp:spPr>
        <a:xfrm>
          <a:off x="285238" y="1130015"/>
          <a:ext cx="1376367" cy="55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AWS helped us solve the restaurant’s real business challenges.</a:t>
          </a:r>
        </a:p>
      </dsp:txBody>
      <dsp:txXfrm>
        <a:off x="285238" y="1130015"/>
        <a:ext cx="1376367" cy="550546"/>
      </dsp:txXfrm>
    </dsp:sp>
    <dsp:sp modelId="{6F3550B2-E9B0-404E-A428-FEDAD987A92F}">
      <dsp:nvSpPr>
        <dsp:cNvPr id="0" name=""/>
        <dsp:cNvSpPr/>
      </dsp:nvSpPr>
      <dsp:spPr>
        <a:xfrm>
          <a:off x="2280971" y="288337"/>
          <a:ext cx="619365" cy="6193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EDBB4-15A2-43EA-849C-1C6E531824F9}">
      <dsp:nvSpPr>
        <dsp:cNvPr id="0" name=""/>
        <dsp:cNvSpPr/>
      </dsp:nvSpPr>
      <dsp:spPr>
        <a:xfrm>
          <a:off x="1902470" y="1130015"/>
          <a:ext cx="1376367" cy="55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Using </a:t>
          </a:r>
          <a:r>
            <a:rPr lang="en-US" sz="1100" b="1" kern="1200"/>
            <a:t>Amazon S3</a:t>
          </a:r>
          <a:r>
            <a:rPr lang="en-US" sz="1100" kern="1200"/>
            <a:t>, we hosted a live website that replaces manual systems.</a:t>
          </a:r>
        </a:p>
      </dsp:txBody>
      <dsp:txXfrm>
        <a:off x="1902470" y="1130015"/>
        <a:ext cx="1376367" cy="550546"/>
      </dsp:txXfrm>
    </dsp:sp>
    <dsp:sp modelId="{E3E39D9E-709A-48B1-B199-9E585272138B}">
      <dsp:nvSpPr>
        <dsp:cNvPr id="0" name=""/>
        <dsp:cNvSpPr/>
      </dsp:nvSpPr>
      <dsp:spPr>
        <a:xfrm>
          <a:off x="3898202" y="288337"/>
          <a:ext cx="619365" cy="6193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873FE-FA24-4CB6-988B-9C29B6A5847D}">
      <dsp:nvSpPr>
        <dsp:cNvPr id="0" name=""/>
        <dsp:cNvSpPr/>
      </dsp:nvSpPr>
      <dsp:spPr>
        <a:xfrm>
          <a:off x="3519701" y="1130015"/>
          <a:ext cx="1376367" cy="55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IAM</a:t>
          </a:r>
          <a:r>
            <a:rPr lang="en-US" sz="1100" kern="1200"/>
            <a:t> and </a:t>
          </a:r>
          <a:r>
            <a:rPr lang="en-US" sz="1100" b="1" kern="1200"/>
            <a:t>CloudWatch</a:t>
          </a:r>
          <a:r>
            <a:rPr lang="en-US" sz="1100" kern="1200"/>
            <a:t> made the setup secure, reliable, and easy to manage.</a:t>
          </a:r>
        </a:p>
      </dsp:txBody>
      <dsp:txXfrm>
        <a:off x="3519701" y="1130015"/>
        <a:ext cx="1376367" cy="550546"/>
      </dsp:txXfrm>
    </dsp:sp>
    <dsp:sp modelId="{9B478A4D-255F-43CF-9485-F8F21539808F}">
      <dsp:nvSpPr>
        <dsp:cNvPr id="0" name=""/>
        <dsp:cNvSpPr/>
      </dsp:nvSpPr>
      <dsp:spPr>
        <a:xfrm>
          <a:off x="5515434" y="288337"/>
          <a:ext cx="619365" cy="61936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50E169-F587-487F-A43B-46CFB06AAC5F}">
      <dsp:nvSpPr>
        <dsp:cNvPr id="0" name=""/>
        <dsp:cNvSpPr/>
      </dsp:nvSpPr>
      <dsp:spPr>
        <a:xfrm>
          <a:off x="5136933" y="1130015"/>
          <a:ext cx="1376367" cy="55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project shows how cloud technology can help small businesses grow with low costs and high efficiency.</a:t>
          </a:r>
        </a:p>
      </dsp:txBody>
      <dsp:txXfrm>
        <a:off x="5136933" y="1130015"/>
        <a:ext cx="1376367" cy="550546"/>
      </dsp:txXfrm>
    </dsp:sp>
    <dsp:sp modelId="{83D8B782-94E9-482A-AA35-8AE0CD5EFF34}">
      <dsp:nvSpPr>
        <dsp:cNvPr id="0" name=""/>
        <dsp:cNvSpPr/>
      </dsp:nvSpPr>
      <dsp:spPr>
        <a:xfrm>
          <a:off x="3089586" y="2024654"/>
          <a:ext cx="619365" cy="61936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A3AEA-944F-49B4-9188-B08B69C44837}">
      <dsp:nvSpPr>
        <dsp:cNvPr id="0" name=""/>
        <dsp:cNvSpPr/>
      </dsp:nvSpPr>
      <dsp:spPr>
        <a:xfrm>
          <a:off x="2711085" y="2866332"/>
          <a:ext cx="1376367" cy="550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Thank You! 🙏</a:t>
          </a:r>
          <a:endParaRPr lang="en-US" sz="1100" kern="1200"/>
        </a:p>
      </dsp:txBody>
      <dsp:txXfrm>
        <a:off x="2711085" y="2866332"/>
        <a:ext cx="1376367" cy="550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33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7737" y="1384296"/>
            <a:ext cx="4605340" cy="2387600"/>
          </a:xfrm>
        </p:spPr>
        <p:txBody>
          <a:bodyPr>
            <a:normAutofit/>
          </a:bodyPr>
          <a:lstStyle/>
          <a:p>
            <a:pPr algn="l"/>
            <a:r>
              <a:rPr lang="en-US" sz="3900">
                <a:solidFill>
                  <a:schemeClr val="bg1"/>
                </a:solidFill>
                <a:ea typeface="+mj-lt"/>
                <a:cs typeface="+mj-lt"/>
              </a:rPr>
              <a:t>Building a Static Website for a Restaurant Using AWS</a:t>
            </a:r>
            <a:endParaRPr lang="en-US" sz="39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7737" y="3863971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Praesignis AWS re/Start Program</a:t>
            </a:r>
            <a:br>
              <a:rPr lang="en-US" sz="2000" b="1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Project 1 – AWS Special: Static Website &amp; Migration Benefits</a:t>
            </a:r>
            <a:br>
              <a:rPr lang="en-US" sz="2000" b="1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2000" b="1">
                <a:solidFill>
                  <a:schemeClr val="bg1"/>
                </a:solidFill>
                <a:ea typeface="+mn-lt"/>
                <a:cs typeface="+mn-lt"/>
              </a:rPr>
              <a:t>Presented by: Group 3</a:t>
            </a: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CB7F0-D00F-1CEB-030A-FF73F97C60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4" r="12738" b="1"/>
          <a:stretch>
            <a:fillRect/>
          </a:stretch>
        </p:blipFill>
        <p:spPr>
          <a:xfrm>
            <a:off x="473874" y="1057275"/>
            <a:ext cx="5917401" cy="4743450"/>
          </a:xfrm>
          <a:prstGeom prst="rect">
            <a:avLst/>
          </a:prstGeom>
        </p:spPr>
      </p:pic>
      <p:sp>
        <p:nvSpPr>
          <p:cNvPr id="341" name="Rectangle 34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DE329-B3E3-7098-A2AC-3D676375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Conclusion</a:t>
            </a:r>
            <a:endParaRPr lang="en-US" sz="40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6531A4-A170-64C0-4B37-D6C139C7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78" r="30736" b="-3"/>
          <a:stretch>
            <a:fillRect/>
          </a:stretch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5249FEA-D20A-8B87-C04D-F2049F58E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123708"/>
              </p:ext>
            </p:extLst>
          </p:nvPr>
        </p:nvGraphicFramePr>
        <p:xfrm>
          <a:off x="4553734" y="2409830"/>
          <a:ext cx="6798539" cy="3705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676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B7DB9-BD8D-7337-8D41-206F7EFC4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About Taste of Africa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E3E8-C7BC-573B-55B5-01F67CB4A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Overview: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Taste of Africa is a local restaurant that brings together authentic African dishes, rich flavors, and warm hospitality. The restaurant celebrates African culture through its food and dining experience.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Operations: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The business receives a high volume of customer bookings and orders every day, both in-person and by phone. However, the manual paper-based system has led to confusion, double bookings, and lost orders.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Purpose of the Project: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To introduce a simple AWS-hosted website that helps customers make online bookings and orders reducing errors, improving efficiency, and enhancing the overall experience.</a:t>
            </a:r>
            <a:endParaRPr lang="en-US" sz="1400"/>
          </a:p>
          <a:p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2AB406-1CF1-1AB7-8617-05C70F6A2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1" r="-2" b="14436"/>
          <a:stretch>
            <a:fillRect/>
          </a:stretch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074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EE018-E0BD-C6E1-BFDA-FC55E8AD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Challenges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0120-6F58-FF29-588C-555E9F863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b="1">
                <a:ea typeface="+mn-lt"/>
                <a:cs typeface="+mn-lt"/>
              </a:rPr>
              <a:t>Manual System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The restaurant still uses paper and phone bookings, which often leads to confusion and mix-ups.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 Frequent Errors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Orders get lost or duplicated, and double bookings happen because there’s no online record system.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 No Centralized Data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Customer information and preferences aren’t stored anywhere, making it hard to identify repeat customers.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Expensive to Scale</a:t>
            </a:r>
            <a:br>
              <a:rPr lang="en-US" sz="1400" b="1">
                <a:ea typeface="+mn-lt"/>
                <a:cs typeface="+mn-lt"/>
              </a:rPr>
            </a:br>
            <a:r>
              <a:rPr lang="en-US" sz="1400" b="1">
                <a:ea typeface="+mn-lt"/>
                <a:cs typeface="+mn-lt"/>
              </a:rPr>
              <a:t> Managing more customers means hiring extra staff or buying new computers  both costly and time-consuming.</a:t>
            </a:r>
            <a:endParaRPr lang="en-US" sz="1400"/>
          </a:p>
          <a:p>
            <a:endParaRPr lang="en-US" sz="1400"/>
          </a:p>
        </p:txBody>
      </p:sp>
      <p:pic>
        <p:nvPicPr>
          <p:cNvPr id="5" name="Picture 4" descr="A notepad with a pen on a table&#10;&#10;AI-generated content may be incorrect.">
            <a:extLst>
              <a:ext uri="{FF2B5EF4-FFF2-40B4-BE49-F238E27FC236}">
                <a16:creationId xmlns:a16="http://schemas.microsoft.com/office/drawing/2014/main" id="{FE11118A-55E2-96B1-D16B-7F43C91D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2" r="2" b="22849"/>
          <a:stretch>
            <a:fillRect/>
          </a:stretch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5761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7" name="Rectangle 366">
            <a:extLst>
              <a:ext uri="{FF2B5EF4-FFF2-40B4-BE49-F238E27FC236}">
                <a16:creationId xmlns:a16="http://schemas.microsoft.com/office/drawing/2014/main" id="{5628E5CB-913B-4378-97CE-18C9F641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358927-AEF2-5FA2-1C5C-BD0ADEB0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4862848" cy="5569291"/>
          </a:xfrm>
        </p:spPr>
        <p:txBody>
          <a:bodyPr>
            <a:normAutofit/>
          </a:bodyPr>
          <a:lstStyle/>
          <a:p>
            <a:r>
              <a:rPr lang="en-US" sz="5200">
                <a:ea typeface="+mj-lt"/>
                <a:cs typeface="+mj-lt"/>
              </a:rPr>
              <a:t>Project Goal</a:t>
            </a:r>
            <a:endParaRPr lang="en-US" sz="5200"/>
          </a:p>
        </p:txBody>
      </p:sp>
      <p:graphicFrame>
        <p:nvGraphicFramePr>
          <p:cNvPr id="362" name="Content Placeholder 2">
            <a:extLst>
              <a:ext uri="{FF2B5EF4-FFF2-40B4-BE49-F238E27FC236}">
                <a16:creationId xmlns:a16="http://schemas.microsoft.com/office/drawing/2014/main" id="{C12C9045-887C-E7F1-31A4-7B5A7849B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9216280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93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89BE56-32F6-0617-2EF4-CE056A5D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+mj-lt"/>
                <a:cs typeface="+mj-lt"/>
              </a:rPr>
              <a:t>Website Features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D7DC0-1338-FBF1-DFE9-7B69CFCB4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Home Page: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Introduces </a:t>
            </a:r>
            <a:r>
              <a:rPr lang="en-US" sz="2000" i="1">
                <a:ea typeface="+mn-lt"/>
                <a:cs typeface="+mn-lt"/>
              </a:rPr>
              <a:t>Taste of Africa</a:t>
            </a:r>
            <a:r>
              <a:rPr lang="en-US" sz="2000">
                <a:ea typeface="+mn-lt"/>
                <a:cs typeface="+mn-lt"/>
              </a:rPr>
              <a:t> with a short description, slogan, and welcoming images.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Menu Page: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Displays dishes, prices, and meal photos so customers can easily browse.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Booking Page: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Includes a simple online form for customers to make table reservations.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Contact Page: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Shows contact details, location, and a message box for inquiries.</a:t>
            </a:r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Design Style:</a:t>
            </a:r>
            <a:br>
              <a:rPr lang="en-US" sz="2000" b="1">
                <a:ea typeface="+mn-lt"/>
                <a:cs typeface="+mn-lt"/>
              </a:rPr>
            </a:br>
            <a:r>
              <a:rPr lang="en-US" sz="2000" b="1">
                <a:ea typeface="+mn-lt"/>
                <a:cs typeface="+mn-lt"/>
              </a:rPr>
              <a:t> Uses African-inspired colors brown, gold, and white for a warm and modern feel.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2398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947B3-7CC9-6A82-AD72-61D837109FC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2567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DD1B17-CA63-8220-1E25-227468107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AWS Services Used</a:t>
            </a:r>
            <a:endParaRPr lang="en-US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F6B95CD5-1FE0-A4AF-D413-AE86442FCD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4391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7011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BA088B-A1A5-4534-CCBC-A7831A6D38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 b="2567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61CE5D-321F-7C91-C295-5238F4D0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Benefits of AWS</a:t>
            </a:r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21512C6B-F0B3-7620-59CD-52E817452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4296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58015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237D9-C701-88AF-6F17-AC431423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Cost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F781884-899C-1DD8-C963-EF97B303D0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2691589"/>
              </p:ext>
            </p:extLst>
          </p:nvPr>
        </p:nvGraphicFramePr>
        <p:xfrm>
          <a:off x="644056" y="2498885"/>
          <a:ext cx="10927830" cy="34201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093603">
                  <a:extLst>
                    <a:ext uri="{9D8B030D-6E8A-4147-A177-3AD203B41FA5}">
                      <a16:colId xmlns:a16="http://schemas.microsoft.com/office/drawing/2014/main" val="3961527321"/>
                    </a:ext>
                  </a:extLst>
                </a:gridCol>
                <a:gridCol w="4163209">
                  <a:extLst>
                    <a:ext uri="{9D8B030D-6E8A-4147-A177-3AD203B41FA5}">
                      <a16:colId xmlns:a16="http://schemas.microsoft.com/office/drawing/2014/main" val="4213507059"/>
                    </a:ext>
                  </a:extLst>
                </a:gridCol>
                <a:gridCol w="3671018">
                  <a:extLst>
                    <a:ext uri="{9D8B030D-6E8A-4147-A177-3AD203B41FA5}">
                      <a16:colId xmlns:a16="http://schemas.microsoft.com/office/drawing/2014/main" val="1726302886"/>
                    </a:ext>
                  </a:extLst>
                </a:gridCol>
              </a:tblGrid>
              <a:tr h="59374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Feature / Expense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Manual System (Old Way)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200" b="1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AWS Cloud (New Way)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241013"/>
                  </a:ext>
                </a:extLst>
              </a:tr>
              <a:tr h="7676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System Setup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Requires computers, paper records, and software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Free to host using AWS S3 Free Tier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9890289"/>
                  </a:ext>
                </a:extLst>
              </a:tr>
              <a:tr h="514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Maintenance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Needs IT support and upgrades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No maintenance required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529128"/>
                  </a:ext>
                </a:extLst>
              </a:tr>
              <a:tr h="514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Storage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Kept in files or on local computers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Stored securely in the cloud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808578"/>
                  </a:ext>
                </a:extLst>
              </a:tr>
              <a:tr h="514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Accessibility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Only in-store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Accessible online anytime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312335"/>
                  </a:ext>
                </a:extLst>
              </a:tr>
              <a:tr h="51470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Cost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High and ongoing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700" cap="none" spc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Very low and pay-as-you-go</a:t>
                      </a:r>
                    </a:p>
                  </a:txBody>
                  <a:tcPr marL="223861" marR="167896" marT="111931" marB="1119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6178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38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C6356-BFC1-BF3D-3984-416FDD23F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8000" b="1"/>
              <a:t>Team Learning</a:t>
            </a:r>
            <a:endParaRPr lang="en-US" sz="800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269D64-31C6-CE50-695A-728744C0DD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0737000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18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Building a Static Website for a Restaurant Using AWS</vt:lpstr>
      <vt:lpstr>About Taste of Africa</vt:lpstr>
      <vt:lpstr>Challenges</vt:lpstr>
      <vt:lpstr>Project Goal</vt:lpstr>
      <vt:lpstr>Website Features</vt:lpstr>
      <vt:lpstr>AWS Services Used</vt:lpstr>
      <vt:lpstr>Benefits of AWS</vt:lpstr>
      <vt:lpstr>Cost Comparison</vt:lpstr>
      <vt:lpstr>Team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Static Website for a Restaurant Using AWS</dc:title>
  <dc:creator/>
  <cp:lastModifiedBy>Olivia Aluwani Mahuluhulu</cp:lastModifiedBy>
  <cp:revision>1</cp:revision>
  <dcterms:created xsi:type="dcterms:W3CDTF">2025-11-09T09:00:10Z</dcterms:created>
  <dcterms:modified xsi:type="dcterms:W3CDTF">2025-11-14T16:14:30Z</dcterms:modified>
</cp:coreProperties>
</file>